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</p:sldMasterIdLst>
  <p:notesMasterIdLst>
    <p:notesMasterId r:id="rId38"/>
  </p:notesMasterIdLst>
  <p:sldIdLst>
    <p:sldId id="257" r:id="rId2"/>
    <p:sldId id="258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89" r:id="rId29"/>
    <p:sldId id="290" r:id="rId30"/>
    <p:sldId id="295" r:id="rId31"/>
    <p:sldId id="291" r:id="rId32"/>
    <p:sldId id="292" r:id="rId33"/>
    <p:sldId id="293" r:id="rId34"/>
    <p:sldId id="296" r:id="rId35"/>
    <p:sldId id="297" r:id="rId36"/>
    <p:sldId id="298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5" d="100"/>
          <a:sy n="65" d="100"/>
        </p:scale>
        <p:origin x="858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B6BD2C-5E57-4EA4-A2D5-ED6AD2BC26C8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3C824AC-EE33-4A98-B7B2-EF031A8E89CF}">
      <dgm:prSet/>
      <dgm:spPr/>
      <dgm:t>
        <a:bodyPr/>
        <a:lstStyle/>
        <a:p>
          <a:r>
            <a:rPr lang="en-US" b="1"/>
            <a:t>INTRODUCTION</a:t>
          </a:r>
          <a:endParaRPr lang="en-US"/>
        </a:p>
      </dgm:t>
    </dgm:pt>
    <dgm:pt modelId="{F943D8C9-5068-4399-A957-F3C1ED212AEA}" type="parTrans" cxnId="{5E45A17B-9FB1-418B-B8BA-7ABDF1CCA0FA}">
      <dgm:prSet/>
      <dgm:spPr/>
      <dgm:t>
        <a:bodyPr/>
        <a:lstStyle/>
        <a:p>
          <a:endParaRPr lang="en-US"/>
        </a:p>
      </dgm:t>
    </dgm:pt>
    <dgm:pt modelId="{830980A1-691A-4B12-880B-3FDA768EBFE7}" type="sibTrans" cxnId="{5E45A17B-9FB1-418B-B8BA-7ABDF1CCA0FA}">
      <dgm:prSet/>
      <dgm:spPr/>
      <dgm:t>
        <a:bodyPr/>
        <a:lstStyle/>
        <a:p>
          <a:endParaRPr lang="en-US"/>
        </a:p>
      </dgm:t>
    </dgm:pt>
    <dgm:pt modelId="{6E30D79D-454D-4EF9-BBEB-E4E4E8F4A16B}">
      <dgm:prSet/>
      <dgm:spPr/>
      <dgm:t>
        <a:bodyPr/>
        <a:lstStyle/>
        <a:p>
          <a:r>
            <a:rPr lang="en-US" b="1"/>
            <a:t>Motivation</a:t>
          </a:r>
          <a:endParaRPr lang="en-US"/>
        </a:p>
      </dgm:t>
    </dgm:pt>
    <dgm:pt modelId="{78E8C938-D4A3-4981-9435-F1757E66E163}" type="parTrans" cxnId="{19F1ABDF-B444-4D8C-BEEA-CDEE936D0565}">
      <dgm:prSet/>
      <dgm:spPr/>
      <dgm:t>
        <a:bodyPr/>
        <a:lstStyle/>
        <a:p>
          <a:endParaRPr lang="en-US"/>
        </a:p>
      </dgm:t>
    </dgm:pt>
    <dgm:pt modelId="{975D117D-715B-4CF9-9784-5CC4B4E0BBCB}" type="sibTrans" cxnId="{19F1ABDF-B444-4D8C-BEEA-CDEE936D0565}">
      <dgm:prSet/>
      <dgm:spPr/>
      <dgm:t>
        <a:bodyPr/>
        <a:lstStyle/>
        <a:p>
          <a:endParaRPr lang="en-US"/>
        </a:p>
      </dgm:t>
    </dgm:pt>
    <dgm:pt modelId="{67584E57-B088-49C8-A879-57A3674840F0}">
      <dgm:prSet/>
      <dgm:spPr/>
      <dgm:t>
        <a:bodyPr/>
        <a:lstStyle/>
        <a:p>
          <a:r>
            <a:rPr lang="en-US" b="1" dirty="0"/>
            <a:t>Understanding</a:t>
          </a:r>
        </a:p>
      </dgm:t>
    </dgm:pt>
    <dgm:pt modelId="{AA1B16E0-2B00-44F3-AF73-64ABC0AC0B07}" type="parTrans" cxnId="{F6FF1AAB-DD86-4088-92A7-B2BDF9147A3E}">
      <dgm:prSet/>
      <dgm:spPr/>
      <dgm:t>
        <a:bodyPr/>
        <a:lstStyle/>
        <a:p>
          <a:endParaRPr lang="en-US"/>
        </a:p>
      </dgm:t>
    </dgm:pt>
    <dgm:pt modelId="{96DB996E-8257-4221-972B-C64C09272DE2}" type="sibTrans" cxnId="{F6FF1AAB-DD86-4088-92A7-B2BDF9147A3E}">
      <dgm:prSet/>
      <dgm:spPr/>
      <dgm:t>
        <a:bodyPr/>
        <a:lstStyle/>
        <a:p>
          <a:endParaRPr lang="en-US"/>
        </a:p>
      </dgm:t>
    </dgm:pt>
    <dgm:pt modelId="{B0A616FE-DD45-4657-9530-6211AEFDE1D2}">
      <dgm:prSet/>
      <dgm:spPr/>
      <dgm:t>
        <a:bodyPr/>
        <a:lstStyle/>
        <a:p>
          <a:r>
            <a:rPr lang="en-US" b="1" dirty="0"/>
            <a:t>Magic of GANs</a:t>
          </a:r>
        </a:p>
      </dgm:t>
    </dgm:pt>
    <dgm:pt modelId="{ED3D8C3A-EDB6-4330-9D50-01D690B146C0}" type="parTrans" cxnId="{DE177A38-8863-4B27-AA9F-6A61BF583723}">
      <dgm:prSet/>
      <dgm:spPr/>
      <dgm:t>
        <a:bodyPr/>
        <a:lstStyle/>
        <a:p>
          <a:endParaRPr lang="en-US"/>
        </a:p>
      </dgm:t>
    </dgm:pt>
    <dgm:pt modelId="{DD71CE34-07C6-467C-B934-2D466B19D641}" type="sibTrans" cxnId="{DE177A38-8863-4B27-AA9F-6A61BF583723}">
      <dgm:prSet/>
      <dgm:spPr/>
      <dgm:t>
        <a:bodyPr/>
        <a:lstStyle/>
        <a:p>
          <a:endParaRPr lang="en-US"/>
        </a:p>
      </dgm:t>
    </dgm:pt>
    <dgm:pt modelId="{9A99A207-F4C1-4883-AD41-3186B55CC1A3}">
      <dgm:prSet/>
      <dgm:spPr/>
      <dgm:t>
        <a:bodyPr/>
        <a:lstStyle/>
        <a:p>
          <a:r>
            <a:rPr lang="en-US" dirty="0"/>
            <a:t>ARCHITECTURE</a:t>
          </a:r>
        </a:p>
      </dgm:t>
    </dgm:pt>
    <dgm:pt modelId="{F8ADC29B-79B0-4A5B-B3B9-91CC1ACBA683}" type="parTrans" cxnId="{236B8C8F-5C55-42E2-8D4A-88EE2B5F9594}">
      <dgm:prSet/>
      <dgm:spPr/>
      <dgm:t>
        <a:bodyPr/>
        <a:lstStyle/>
        <a:p>
          <a:endParaRPr lang="en-US"/>
        </a:p>
      </dgm:t>
    </dgm:pt>
    <dgm:pt modelId="{E4A9C88F-FD47-457A-BCB6-5CD3403267AE}" type="sibTrans" cxnId="{236B8C8F-5C55-42E2-8D4A-88EE2B5F9594}">
      <dgm:prSet/>
      <dgm:spPr/>
      <dgm:t>
        <a:bodyPr/>
        <a:lstStyle/>
        <a:p>
          <a:endParaRPr lang="en-US"/>
        </a:p>
      </dgm:t>
    </dgm:pt>
    <dgm:pt modelId="{2C86DB15-C0EA-4246-A97F-5DB67B971F0B}">
      <dgm:prSet/>
      <dgm:spPr/>
      <dgm:t>
        <a:bodyPr/>
        <a:lstStyle/>
        <a:p>
          <a:r>
            <a:rPr lang="en-US" b="1" dirty="0"/>
            <a:t>Basic Working Principle</a:t>
          </a:r>
        </a:p>
      </dgm:t>
    </dgm:pt>
    <dgm:pt modelId="{522790A1-299A-4F4E-9DC2-388376B90353}" type="parTrans" cxnId="{28E32B85-EB9D-4EC5-B136-6EED0CC63AED}">
      <dgm:prSet/>
      <dgm:spPr/>
      <dgm:t>
        <a:bodyPr/>
        <a:lstStyle/>
        <a:p>
          <a:endParaRPr lang="en-US"/>
        </a:p>
      </dgm:t>
    </dgm:pt>
    <dgm:pt modelId="{2EEDEF69-EA9B-4AC7-9808-8D6999740F16}" type="sibTrans" cxnId="{28E32B85-EB9D-4EC5-B136-6EED0CC63AED}">
      <dgm:prSet/>
      <dgm:spPr/>
      <dgm:t>
        <a:bodyPr/>
        <a:lstStyle/>
        <a:p>
          <a:endParaRPr lang="en-US"/>
        </a:p>
      </dgm:t>
    </dgm:pt>
    <dgm:pt modelId="{99BEEAF6-F927-41C0-87ED-8BC4948DDBFF}">
      <dgm:prSet/>
      <dgm:spPr/>
      <dgm:t>
        <a:bodyPr/>
        <a:lstStyle/>
        <a:p>
          <a:r>
            <a:rPr lang="en-US" dirty="0"/>
            <a:t>APPLICATIONS</a:t>
          </a:r>
        </a:p>
      </dgm:t>
    </dgm:pt>
    <dgm:pt modelId="{62BAB218-5412-413E-B827-9169910A0A8A}" type="parTrans" cxnId="{0F65F1B5-E042-47C9-BDC6-1B5529D6D5A4}">
      <dgm:prSet/>
      <dgm:spPr/>
      <dgm:t>
        <a:bodyPr/>
        <a:lstStyle/>
        <a:p>
          <a:endParaRPr lang="en-US"/>
        </a:p>
      </dgm:t>
    </dgm:pt>
    <dgm:pt modelId="{D0B1C558-C1C6-49FF-B4C9-E0BA91F33202}" type="sibTrans" cxnId="{0F65F1B5-E042-47C9-BDC6-1B5529D6D5A4}">
      <dgm:prSet/>
      <dgm:spPr/>
      <dgm:t>
        <a:bodyPr/>
        <a:lstStyle/>
        <a:p>
          <a:endParaRPr lang="en-US"/>
        </a:p>
      </dgm:t>
    </dgm:pt>
    <dgm:pt modelId="{1666FAA3-05F6-4E22-A09B-6ECBF6E7F411}">
      <dgm:prSet/>
      <dgm:spPr/>
      <dgm:t>
        <a:bodyPr/>
        <a:lstStyle/>
        <a:p>
          <a:endParaRPr lang="en-US" dirty="0"/>
        </a:p>
      </dgm:t>
    </dgm:pt>
    <dgm:pt modelId="{EB45BB6D-6DBC-4EA3-B6CF-AA197A3E2630}" type="parTrans" cxnId="{2E6A2CB5-09FB-4F9E-A792-4009936B1C29}">
      <dgm:prSet/>
      <dgm:spPr/>
      <dgm:t>
        <a:bodyPr/>
        <a:lstStyle/>
        <a:p>
          <a:endParaRPr lang="en-US"/>
        </a:p>
      </dgm:t>
    </dgm:pt>
    <dgm:pt modelId="{12BF93DB-3E88-4C3E-8303-DE76A6F1351B}" type="sibTrans" cxnId="{2E6A2CB5-09FB-4F9E-A792-4009936B1C29}">
      <dgm:prSet/>
      <dgm:spPr/>
      <dgm:t>
        <a:bodyPr/>
        <a:lstStyle/>
        <a:p>
          <a:endParaRPr lang="en-US"/>
        </a:p>
      </dgm:t>
    </dgm:pt>
    <dgm:pt modelId="{43AB8E03-A380-4FBA-A0AE-099A616E9106}">
      <dgm:prSet/>
      <dgm:spPr/>
      <dgm:t>
        <a:bodyPr/>
        <a:lstStyle/>
        <a:p>
          <a:r>
            <a:rPr lang="en-US" dirty="0"/>
            <a:t>PROS &amp; CONS</a:t>
          </a:r>
        </a:p>
      </dgm:t>
    </dgm:pt>
    <dgm:pt modelId="{BC01CA01-0653-4C30-93DA-E88C0891FE25}" type="parTrans" cxnId="{5F7B6B1E-5288-4EE2-8904-243FC65296A2}">
      <dgm:prSet/>
      <dgm:spPr/>
      <dgm:t>
        <a:bodyPr/>
        <a:lstStyle/>
        <a:p>
          <a:endParaRPr lang="en-US"/>
        </a:p>
      </dgm:t>
    </dgm:pt>
    <dgm:pt modelId="{8012CDCD-36FC-495D-B6A7-4DEF6172E22E}" type="sibTrans" cxnId="{5F7B6B1E-5288-4EE2-8904-243FC65296A2}">
      <dgm:prSet/>
      <dgm:spPr/>
      <dgm:t>
        <a:bodyPr/>
        <a:lstStyle/>
        <a:p>
          <a:endParaRPr lang="en-US"/>
        </a:p>
      </dgm:t>
    </dgm:pt>
    <dgm:pt modelId="{419C7494-9C69-4023-9782-BCE0A7B0ABFF}">
      <dgm:prSet/>
      <dgm:spPr/>
      <dgm:t>
        <a:bodyPr/>
        <a:lstStyle/>
        <a:p>
          <a:r>
            <a:rPr lang="en-US" b="1"/>
            <a:t>CONCLUSION</a:t>
          </a:r>
          <a:endParaRPr lang="en-US"/>
        </a:p>
      </dgm:t>
    </dgm:pt>
    <dgm:pt modelId="{E622230C-C2C4-43A3-83D5-564B6EA7BDFF}" type="parTrans" cxnId="{BD3B6846-B659-42F4-BFBE-4540AA45DB31}">
      <dgm:prSet/>
      <dgm:spPr/>
      <dgm:t>
        <a:bodyPr/>
        <a:lstStyle/>
        <a:p>
          <a:endParaRPr lang="en-US"/>
        </a:p>
      </dgm:t>
    </dgm:pt>
    <dgm:pt modelId="{677E76F9-85EA-4B44-AC70-0DF098A020F3}" type="sibTrans" cxnId="{BD3B6846-B659-42F4-BFBE-4540AA45DB31}">
      <dgm:prSet/>
      <dgm:spPr/>
      <dgm:t>
        <a:bodyPr/>
        <a:lstStyle/>
        <a:p>
          <a:endParaRPr lang="en-US"/>
        </a:p>
      </dgm:t>
    </dgm:pt>
    <dgm:pt modelId="{C244BB7F-7D7F-4177-8EE6-0C3A679F549F}">
      <dgm:prSet/>
      <dgm:spPr/>
      <dgm:t>
        <a:bodyPr/>
        <a:lstStyle/>
        <a:p>
          <a:r>
            <a:rPr lang="en-US" b="1" dirty="0"/>
            <a:t>Variants of GAN</a:t>
          </a:r>
        </a:p>
      </dgm:t>
    </dgm:pt>
    <dgm:pt modelId="{B4D27533-9DB4-449F-8527-0ACE724B30B0}" type="parTrans" cxnId="{2119DF50-9E2C-4816-B168-91D5D455CAAF}">
      <dgm:prSet/>
      <dgm:spPr/>
      <dgm:t>
        <a:bodyPr/>
        <a:lstStyle/>
        <a:p>
          <a:endParaRPr lang="en-US"/>
        </a:p>
      </dgm:t>
    </dgm:pt>
    <dgm:pt modelId="{5E2EABF7-490C-439E-A53A-1FCBA1FFE151}" type="sibTrans" cxnId="{2119DF50-9E2C-4816-B168-91D5D455CAAF}">
      <dgm:prSet/>
      <dgm:spPr/>
      <dgm:t>
        <a:bodyPr/>
        <a:lstStyle/>
        <a:p>
          <a:endParaRPr lang="en-US"/>
        </a:p>
      </dgm:t>
    </dgm:pt>
    <dgm:pt modelId="{83B7B1E2-4465-486E-832D-0AE8482CBB1B}">
      <dgm:prSet/>
      <dgm:spPr/>
      <dgm:t>
        <a:bodyPr/>
        <a:lstStyle/>
        <a:p>
          <a:r>
            <a:rPr lang="en-US" b="1" dirty="0"/>
            <a:t>DC GAN</a:t>
          </a:r>
        </a:p>
      </dgm:t>
    </dgm:pt>
    <dgm:pt modelId="{FF1EE634-F7CB-4F84-89F8-C62EB001C943}" type="parTrans" cxnId="{B66541D1-D5AE-4063-A037-6A90D46242B7}">
      <dgm:prSet/>
      <dgm:spPr/>
      <dgm:t>
        <a:bodyPr/>
        <a:lstStyle/>
        <a:p>
          <a:endParaRPr lang="en-US"/>
        </a:p>
      </dgm:t>
    </dgm:pt>
    <dgm:pt modelId="{2AD2F88D-AD18-465F-A14A-6843A16160A8}" type="sibTrans" cxnId="{B66541D1-D5AE-4063-A037-6A90D46242B7}">
      <dgm:prSet/>
      <dgm:spPr/>
      <dgm:t>
        <a:bodyPr/>
        <a:lstStyle/>
        <a:p>
          <a:endParaRPr lang="en-US"/>
        </a:p>
      </dgm:t>
    </dgm:pt>
    <dgm:pt modelId="{B76735BD-3177-42FD-B3C3-9BB6C99BE430}" type="pres">
      <dgm:prSet presAssocID="{BDB6BD2C-5E57-4EA4-A2D5-ED6AD2BC26C8}" presName="linear" presStyleCnt="0">
        <dgm:presLayoutVars>
          <dgm:dir/>
          <dgm:animLvl val="lvl"/>
          <dgm:resizeHandles val="exact"/>
        </dgm:presLayoutVars>
      </dgm:prSet>
      <dgm:spPr/>
    </dgm:pt>
    <dgm:pt modelId="{4B13CBFC-6E2C-45BD-AC11-83EEFA89492E}" type="pres">
      <dgm:prSet presAssocID="{C3C824AC-EE33-4A98-B7B2-EF031A8E89CF}" presName="parentLin" presStyleCnt="0"/>
      <dgm:spPr/>
    </dgm:pt>
    <dgm:pt modelId="{2000BEA3-48D0-4CD4-B05C-AEAB06D13395}" type="pres">
      <dgm:prSet presAssocID="{C3C824AC-EE33-4A98-B7B2-EF031A8E89CF}" presName="parentLeftMargin" presStyleLbl="node1" presStyleIdx="0" presStyleCnt="5"/>
      <dgm:spPr/>
    </dgm:pt>
    <dgm:pt modelId="{7E6CF5A4-B15C-4EFA-902B-B62E8EC1765E}" type="pres">
      <dgm:prSet presAssocID="{C3C824AC-EE33-4A98-B7B2-EF031A8E89C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C52023A3-2C29-4E9A-928B-EF6B8E26364E}" type="pres">
      <dgm:prSet presAssocID="{C3C824AC-EE33-4A98-B7B2-EF031A8E89CF}" presName="negativeSpace" presStyleCnt="0"/>
      <dgm:spPr/>
    </dgm:pt>
    <dgm:pt modelId="{87A0BAD2-CC1D-45A5-BC07-84A9FBBD998B}" type="pres">
      <dgm:prSet presAssocID="{C3C824AC-EE33-4A98-B7B2-EF031A8E89CF}" presName="childText" presStyleLbl="conFgAcc1" presStyleIdx="0" presStyleCnt="5">
        <dgm:presLayoutVars>
          <dgm:bulletEnabled val="1"/>
        </dgm:presLayoutVars>
      </dgm:prSet>
      <dgm:spPr/>
    </dgm:pt>
    <dgm:pt modelId="{0188688D-7750-4201-85BB-AA1B37596E60}" type="pres">
      <dgm:prSet presAssocID="{830980A1-691A-4B12-880B-3FDA768EBFE7}" presName="spaceBetweenRectangles" presStyleCnt="0"/>
      <dgm:spPr/>
    </dgm:pt>
    <dgm:pt modelId="{AEB39B97-5B86-4006-A2D8-96B70B90F79A}" type="pres">
      <dgm:prSet presAssocID="{9A99A207-F4C1-4883-AD41-3186B55CC1A3}" presName="parentLin" presStyleCnt="0"/>
      <dgm:spPr/>
    </dgm:pt>
    <dgm:pt modelId="{56901F26-F1AC-400A-B795-AFFBF5358659}" type="pres">
      <dgm:prSet presAssocID="{9A99A207-F4C1-4883-AD41-3186B55CC1A3}" presName="parentLeftMargin" presStyleLbl="node1" presStyleIdx="0" presStyleCnt="5"/>
      <dgm:spPr/>
    </dgm:pt>
    <dgm:pt modelId="{8EE4D387-12AB-4E16-B8CE-9F6C51D66004}" type="pres">
      <dgm:prSet presAssocID="{9A99A207-F4C1-4883-AD41-3186B55CC1A3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84994991-5059-4189-8D68-0E8E43DF5472}" type="pres">
      <dgm:prSet presAssocID="{9A99A207-F4C1-4883-AD41-3186B55CC1A3}" presName="negativeSpace" presStyleCnt="0"/>
      <dgm:spPr/>
    </dgm:pt>
    <dgm:pt modelId="{B471D4CE-B780-4FDD-94B7-AE56F156B157}" type="pres">
      <dgm:prSet presAssocID="{9A99A207-F4C1-4883-AD41-3186B55CC1A3}" presName="childText" presStyleLbl="conFgAcc1" presStyleIdx="1" presStyleCnt="5">
        <dgm:presLayoutVars>
          <dgm:bulletEnabled val="1"/>
        </dgm:presLayoutVars>
      </dgm:prSet>
      <dgm:spPr/>
    </dgm:pt>
    <dgm:pt modelId="{F1EED5A6-A5EE-4031-AC1A-A255281FA766}" type="pres">
      <dgm:prSet presAssocID="{E4A9C88F-FD47-457A-BCB6-5CD3403267AE}" presName="spaceBetweenRectangles" presStyleCnt="0"/>
      <dgm:spPr/>
    </dgm:pt>
    <dgm:pt modelId="{2CAF82D8-8F50-4203-AB48-A1C4C598EDE3}" type="pres">
      <dgm:prSet presAssocID="{99BEEAF6-F927-41C0-87ED-8BC4948DDBFF}" presName="parentLin" presStyleCnt="0"/>
      <dgm:spPr/>
    </dgm:pt>
    <dgm:pt modelId="{8263189E-F8EA-40E0-BD50-AE4C0645BB1F}" type="pres">
      <dgm:prSet presAssocID="{99BEEAF6-F927-41C0-87ED-8BC4948DDBFF}" presName="parentLeftMargin" presStyleLbl="node1" presStyleIdx="1" presStyleCnt="5"/>
      <dgm:spPr/>
    </dgm:pt>
    <dgm:pt modelId="{2B6E5016-BDD3-4ABF-9F77-ABEFA3791444}" type="pres">
      <dgm:prSet presAssocID="{99BEEAF6-F927-41C0-87ED-8BC4948DDBF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B54C4C2-091D-4DBD-9191-F3FECD652925}" type="pres">
      <dgm:prSet presAssocID="{99BEEAF6-F927-41C0-87ED-8BC4948DDBFF}" presName="negativeSpace" presStyleCnt="0"/>
      <dgm:spPr/>
    </dgm:pt>
    <dgm:pt modelId="{82D4AFCF-9084-4CE2-988F-7654B30ED639}" type="pres">
      <dgm:prSet presAssocID="{99BEEAF6-F927-41C0-87ED-8BC4948DDBFF}" presName="childText" presStyleLbl="conFgAcc1" presStyleIdx="2" presStyleCnt="5">
        <dgm:presLayoutVars>
          <dgm:bulletEnabled val="1"/>
        </dgm:presLayoutVars>
      </dgm:prSet>
      <dgm:spPr/>
    </dgm:pt>
    <dgm:pt modelId="{69812CF7-65CA-4F03-AA7A-5CF5E8B0DC12}" type="pres">
      <dgm:prSet presAssocID="{D0B1C558-C1C6-49FF-B4C9-E0BA91F33202}" presName="spaceBetweenRectangles" presStyleCnt="0"/>
      <dgm:spPr/>
    </dgm:pt>
    <dgm:pt modelId="{0AD7F458-BEB1-4ED8-A603-423E854C7CAA}" type="pres">
      <dgm:prSet presAssocID="{43AB8E03-A380-4FBA-A0AE-099A616E9106}" presName="parentLin" presStyleCnt="0"/>
      <dgm:spPr/>
    </dgm:pt>
    <dgm:pt modelId="{5AC76E11-48A6-4976-A589-D34D42AF1CB8}" type="pres">
      <dgm:prSet presAssocID="{43AB8E03-A380-4FBA-A0AE-099A616E9106}" presName="parentLeftMargin" presStyleLbl="node1" presStyleIdx="2" presStyleCnt="5"/>
      <dgm:spPr/>
    </dgm:pt>
    <dgm:pt modelId="{00F940A1-3D9C-4DE3-9CE3-76A840957041}" type="pres">
      <dgm:prSet presAssocID="{43AB8E03-A380-4FBA-A0AE-099A616E9106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4997255-836B-416D-A8CE-4CC689E9A78B}" type="pres">
      <dgm:prSet presAssocID="{43AB8E03-A380-4FBA-A0AE-099A616E9106}" presName="negativeSpace" presStyleCnt="0"/>
      <dgm:spPr/>
    </dgm:pt>
    <dgm:pt modelId="{AAADD530-C7C2-40E9-B046-BBF2A1AD8D1A}" type="pres">
      <dgm:prSet presAssocID="{43AB8E03-A380-4FBA-A0AE-099A616E9106}" presName="childText" presStyleLbl="conFgAcc1" presStyleIdx="3" presStyleCnt="5">
        <dgm:presLayoutVars>
          <dgm:bulletEnabled val="1"/>
        </dgm:presLayoutVars>
      </dgm:prSet>
      <dgm:spPr/>
    </dgm:pt>
    <dgm:pt modelId="{4587F1D5-CFB2-446C-ABE2-DEF936A9F2FD}" type="pres">
      <dgm:prSet presAssocID="{8012CDCD-36FC-495D-B6A7-4DEF6172E22E}" presName="spaceBetweenRectangles" presStyleCnt="0"/>
      <dgm:spPr/>
    </dgm:pt>
    <dgm:pt modelId="{1E5AF42E-4F3D-4C4D-A0CC-E1083576114D}" type="pres">
      <dgm:prSet presAssocID="{419C7494-9C69-4023-9782-BCE0A7B0ABFF}" presName="parentLin" presStyleCnt="0"/>
      <dgm:spPr/>
    </dgm:pt>
    <dgm:pt modelId="{F361B3EB-153D-4705-B249-453A7E6C51E3}" type="pres">
      <dgm:prSet presAssocID="{419C7494-9C69-4023-9782-BCE0A7B0ABFF}" presName="parentLeftMargin" presStyleLbl="node1" presStyleIdx="3" presStyleCnt="5"/>
      <dgm:spPr/>
    </dgm:pt>
    <dgm:pt modelId="{1292B151-13DE-4988-8882-C9EC50095FF6}" type="pres">
      <dgm:prSet presAssocID="{419C7494-9C69-4023-9782-BCE0A7B0ABFF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516E1534-0CE2-4558-830D-D8B0BDA721CC}" type="pres">
      <dgm:prSet presAssocID="{419C7494-9C69-4023-9782-BCE0A7B0ABFF}" presName="negativeSpace" presStyleCnt="0"/>
      <dgm:spPr/>
    </dgm:pt>
    <dgm:pt modelId="{376BFDA0-6A32-4198-9514-9435112BE63F}" type="pres">
      <dgm:prSet presAssocID="{419C7494-9C69-4023-9782-BCE0A7B0ABFF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9209D505-5777-4664-8350-8373D67B9561}" type="presOf" srcId="{B0A616FE-DD45-4657-9530-6211AEFDE1D2}" destId="{87A0BAD2-CC1D-45A5-BC07-84A9FBBD998B}" srcOrd="0" destOrd="2" presId="urn:microsoft.com/office/officeart/2005/8/layout/list1"/>
    <dgm:cxn modelId="{04C44513-34AB-43DB-A3DC-4128704FB6EE}" type="presOf" srcId="{C3C824AC-EE33-4A98-B7B2-EF031A8E89CF}" destId="{2000BEA3-48D0-4CD4-B05C-AEAB06D13395}" srcOrd="0" destOrd="0" presId="urn:microsoft.com/office/officeart/2005/8/layout/list1"/>
    <dgm:cxn modelId="{0C00151E-E40D-4AA1-9477-80B1F4EC26A5}" type="presOf" srcId="{99BEEAF6-F927-41C0-87ED-8BC4948DDBFF}" destId="{8263189E-F8EA-40E0-BD50-AE4C0645BB1F}" srcOrd="0" destOrd="0" presId="urn:microsoft.com/office/officeart/2005/8/layout/list1"/>
    <dgm:cxn modelId="{5F7B6B1E-5288-4EE2-8904-243FC65296A2}" srcId="{BDB6BD2C-5E57-4EA4-A2D5-ED6AD2BC26C8}" destId="{43AB8E03-A380-4FBA-A0AE-099A616E9106}" srcOrd="3" destOrd="0" parTransId="{BC01CA01-0653-4C30-93DA-E88C0891FE25}" sibTransId="{8012CDCD-36FC-495D-B6A7-4DEF6172E22E}"/>
    <dgm:cxn modelId="{EEBD8620-08B7-4D17-A862-17833EF49985}" type="presOf" srcId="{419C7494-9C69-4023-9782-BCE0A7B0ABFF}" destId="{1292B151-13DE-4988-8882-C9EC50095FF6}" srcOrd="1" destOrd="0" presId="urn:microsoft.com/office/officeart/2005/8/layout/list1"/>
    <dgm:cxn modelId="{DE177A38-8863-4B27-AA9F-6A61BF583723}" srcId="{C3C824AC-EE33-4A98-B7B2-EF031A8E89CF}" destId="{B0A616FE-DD45-4657-9530-6211AEFDE1D2}" srcOrd="2" destOrd="0" parTransId="{ED3D8C3A-EDB6-4330-9D50-01D690B146C0}" sibTransId="{DD71CE34-07C6-467C-B934-2D466B19D641}"/>
    <dgm:cxn modelId="{72513862-DF31-4FE0-8171-ECA8EE5DC106}" type="presOf" srcId="{9A99A207-F4C1-4883-AD41-3186B55CC1A3}" destId="{56901F26-F1AC-400A-B795-AFFBF5358659}" srcOrd="0" destOrd="0" presId="urn:microsoft.com/office/officeart/2005/8/layout/list1"/>
    <dgm:cxn modelId="{673FB043-F3E6-48D4-AD88-6D8DC02338A1}" type="presOf" srcId="{C244BB7F-7D7F-4177-8EE6-0C3A679F549F}" destId="{B471D4CE-B780-4FDD-94B7-AE56F156B157}" srcOrd="0" destOrd="1" presId="urn:microsoft.com/office/officeart/2005/8/layout/list1"/>
    <dgm:cxn modelId="{BD3B6846-B659-42F4-BFBE-4540AA45DB31}" srcId="{BDB6BD2C-5E57-4EA4-A2D5-ED6AD2BC26C8}" destId="{419C7494-9C69-4023-9782-BCE0A7B0ABFF}" srcOrd="4" destOrd="0" parTransId="{E622230C-C2C4-43A3-83D5-564B6EA7BDFF}" sibTransId="{677E76F9-85EA-4B44-AC70-0DF098A020F3}"/>
    <dgm:cxn modelId="{FC550F4B-33B1-418E-B3B9-D7B8DFFAC380}" type="presOf" srcId="{43AB8E03-A380-4FBA-A0AE-099A616E9106}" destId="{00F940A1-3D9C-4DE3-9CE3-76A840957041}" srcOrd="1" destOrd="0" presId="urn:microsoft.com/office/officeart/2005/8/layout/list1"/>
    <dgm:cxn modelId="{9BE35E50-170E-44F5-86B2-64CE09937310}" type="presOf" srcId="{419C7494-9C69-4023-9782-BCE0A7B0ABFF}" destId="{F361B3EB-153D-4705-B249-453A7E6C51E3}" srcOrd="0" destOrd="0" presId="urn:microsoft.com/office/officeart/2005/8/layout/list1"/>
    <dgm:cxn modelId="{009C5F70-3105-4F48-9475-CAC9E1664EAD}" type="presOf" srcId="{BDB6BD2C-5E57-4EA4-A2D5-ED6AD2BC26C8}" destId="{B76735BD-3177-42FD-B3C3-9BB6C99BE430}" srcOrd="0" destOrd="0" presId="urn:microsoft.com/office/officeart/2005/8/layout/list1"/>
    <dgm:cxn modelId="{2119DF50-9E2C-4816-B168-91D5D455CAAF}" srcId="{9A99A207-F4C1-4883-AD41-3186B55CC1A3}" destId="{C244BB7F-7D7F-4177-8EE6-0C3A679F549F}" srcOrd="1" destOrd="0" parTransId="{B4D27533-9DB4-449F-8527-0ACE724B30B0}" sibTransId="{5E2EABF7-490C-439E-A53A-1FCBA1FFE151}"/>
    <dgm:cxn modelId="{5A3B5472-669E-480A-9EE9-917462F4B414}" type="presOf" srcId="{43AB8E03-A380-4FBA-A0AE-099A616E9106}" destId="{5AC76E11-48A6-4976-A589-D34D42AF1CB8}" srcOrd="0" destOrd="0" presId="urn:microsoft.com/office/officeart/2005/8/layout/list1"/>
    <dgm:cxn modelId="{C00F3555-669A-4DEF-A716-ABA4A95C2C85}" type="presOf" srcId="{9A99A207-F4C1-4883-AD41-3186B55CC1A3}" destId="{8EE4D387-12AB-4E16-B8CE-9F6C51D66004}" srcOrd="1" destOrd="0" presId="urn:microsoft.com/office/officeart/2005/8/layout/list1"/>
    <dgm:cxn modelId="{4AFA6075-8798-4B83-A592-F38EA94DE62E}" type="presOf" srcId="{99BEEAF6-F927-41C0-87ED-8BC4948DDBFF}" destId="{2B6E5016-BDD3-4ABF-9F77-ABEFA3791444}" srcOrd="1" destOrd="0" presId="urn:microsoft.com/office/officeart/2005/8/layout/list1"/>
    <dgm:cxn modelId="{5E45A17B-9FB1-418B-B8BA-7ABDF1CCA0FA}" srcId="{BDB6BD2C-5E57-4EA4-A2D5-ED6AD2BC26C8}" destId="{C3C824AC-EE33-4A98-B7B2-EF031A8E89CF}" srcOrd="0" destOrd="0" parTransId="{F943D8C9-5068-4399-A957-F3C1ED212AEA}" sibTransId="{830980A1-691A-4B12-880B-3FDA768EBFE7}"/>
    <dgm:cxn modelId="{28E32B85-EB9D-4EC5-B136-6EED0CC63AED}" srcId="{9A99A207-F4C1-4883-AD41-3186B55CC1A3}" destId="{2C86DB15-C0EA-4246-A97F-5DB67B971F0B}" srcOrd="0" destOrd="0" parTransId="{522790A1-299A-4F4E-9DC2-388376B90353}" sibTransId="{2EEDEF69-EA9B-4AC7-9808-8D6999740F16}"/>
    <dgm:cxn modelId="{236B8C8F-5C55-42E2-8D4A-88EE2B5F9594}" srcId="{BDB6BD2C-5E57-4EA4-A2D5-ED6AD2BC26C8}" destId="{9A99A207-F4C1-4883-AD41-3186B55CC1A3}" srcOrd="1" destOrd="0" parTransId="{F8ADC29B-79B0-4A5B-B3B9-91CC1ACBA683}" sibTransId="{E4A9C88F-FD47-457A-BCB6-5CD3403267AE}"/>
    <dgm:cxn modelId="{C4EBA697-276E-4F76-813A-BDD4ACB2936F}" type="presOf" srcId="{6E30D79D-454D-4EF9-BBEB-E4E4E8F4A16B}" destId="{87A0BAD2-CC1D-45A5-BC07-84A9FBBD998B}" srcOrd="0" destOrd="0" presId="urn:microsoft.com/office/officeart/2005/8/layout/list1"/>
    <dgm:cxn modelId="{F6FF1AAB-DD86-4088-92A7-B2BDF9147A3E}" srcId="{C3C824AC-EE33-4A98-B7B2-EF031A8E89CF}" destId="{67584E57-B088-49C8-A879-57A3674840F0}" srcOrd="1" destOrd="0" parTransId="{AA1B16E0-2B00-44F3-AF73-64ABC0AC0B07}" sibTransId="{96DB996E-8257-4221-972B-C64C09272DE2}"/>
    <dgm:cxn modelId="{7CDEBAAC-3B2B-466F-987C-88B965F294BC}" type="presOf" srcId="{2C86DB15-C0EA-4246-A97F-5DB67B971F0B}" destId="{B471D4CE-B780-4FDD-94B7-AE56F156B157}" srcOrd="0" destOrd="0" presId="urn:microsoft.com/office/officeart/2005/8/layout/list1"/>
    <dgm:cxn modelId="{2E6A2CB5-09FB-4F9E-A792-4009936B1C29}" srcId="{99BEEAF6-F927-41C0-87ED-8BC4948DDBFF}" destId="{1666FAA3-05F6-4E22-A09B-6ECBF6E7F411}" srcOrd="0" destOrd="0" parTransId="{EB45BB6D-6DBC-4EA3-B6CF-AA197A3E2630}" sibTransId="{12BF93DB-3E88-4C3E-8303-DE76A6F1351B}"/>
    <dgm:cxn modelId="{0F65F1B5-E042-47C9-BDC6-1B5529D6D5A4}" srcId="{BDB6BD2C-5E57-4EA4-A2D5-ED6AD2BC26C8}" destId="{99BEEAF6-F927-41C0-87ED-8BC4948DDBFF}" srcOrd="2" destOrd="0" parTransId="{62BAB218-5412-413E-B827-9169910A0A8A}" sibTransId="{D0B1C558-C1C6-49FF-B4C9-E0BA91F33202}"/>
    <dgm:cxn modelId="{F482E7BD-3A9D-43D6-B219-4E0E8474B8DC}" type="presOf" srcId="{C3C824AC-EE33-4A98-B7B2-EF031A8E89CF}" destId="{7E6CF5A4-B15C-4EFA-902B-B62E8EC1765E}" srcOrd="1" destOrd="0" presId="urn:microsoft.com/office/officeart/2005/8/layout/list1"/>
    <dgm:cxn modelId="{DC2F3EBF-6D87-493F-84BA-060D055B2902}" type="presOf" srcId="{83B7B1E2-4465-486E-832D-0AE8482CBB1B}" destId="{B471D4CE-B780-4FDD-94B7-AE56F156B157}" srcOrd="0" destOrd="2" presId="urn:microsoft.com/office/officeart/2005/8/layout/list1"/>
    <dgm:cxn modelId="{E2E45FC1-4224-489E-BEB6-FF4BFFCD35A7}" type="presOf" srcId="{1666FAA3-05F6-4E22-A09B-6ECBF6E7F411}" destId="{82D4AFCF-9084-4CE2-988F-7654B30ED639}" srcOrd="0" destOrd="0" presId="urn:microsoft.com/office/officeart/2005/8/layout/list1"/>
    <dgm:cxn modelId="{B66541D1-D5AE-4063-A037-6A90D46242B7}" srcId="{9A99A207-F4C1-4883-AD41-3186B55CC1A3}" destId="{83B7B1E2-4465-486E-832D-0AE8482CBB1B}" srcOrd="2" destOrd="0" parTransId="{FF1EE634-F7CB-4F84-89F8-C62EB001C943}" sibTransId="{2AD2F88D-AD18-465F-A14A-6843A16160A8}"/>
    <dgm:cxn modelId="{AC6DBCDB-89F9-4876-BF63-95B53486F923}" type="presOf" srcId="{67584E57-B088-49C8-A879-57A3674840F0}" destId="{87A0BAD2-CC1D-45A5-BC07-84A9FBBD998B}" srcOrd="0" destOrd="1" presId="urn:microsoft.com/office/officeart/2005/8/layout/list1"/>
    <dgm:cxn modelId="{19F1ABDF-B444-4D8C-BEEA-CDEE936D0565}" srcId="{C3C824AC-EE33-4A98-B7B2-EF031A8E89CF}" destId="{6E30D79D-454D-4EF9-BBEB-E4E4E8F4A16B}" srcOrd="0" destOrd="0" parTransId="{78E8C938-D4A3-4981-9435-F1757E66E163}" sibTransId="{975D117D-715B-4CF9-9784-5CC4B4E0BBCB}"/>
    <dgm:cxn modelId="{CE38DA56-64D6-43EA-A65B-92BC15CA0E0C}" type="presParOf" srcId="{B76735BD-3177-42FD-B3C3-9BB6C99BE430}" destId="{4B13CBFC-6E2C-45BD-AC11-83EEFA89492E}" srcOrd="0" destOrd="0" presId="urn:microsoft.com/office/officeart/2005/8/layout/list1"/>
    <dgm:cxn modelId="{797398C4-0D06-44B1-A6AC-E3CD0DBF1B18}" type="presParOf" srcId="{4B13CBFC-6E2C-45BD-AC11-83EEFA89492E}" destId="{2000BEA3-48D0-4CD4-B05C-AEAB06D13395}" srcOrd="0" destOrd="0" presId="urn:microsoft.com/office/officeart/2005/8/layout/list1"/>
    <dgm:cxn modelId="{AE3D5620-D3F6-4282-9697-4F9EBAD29B1D}" type="presParOf" srcId="{4B13CBFC-6E2C-45BD-AC11-83EEFA89492E}" destId="{7E6CF5A4-B15C-4EFA-902B-B62E8EC1765E}" srcOrd="1" destOrd="0" presId="urn:microsoft.com/office/officeart/2005/8/layout/list1"/>
    <dgm:cxn modelId="{FD674E0F-BBFE-488E-A84B-099B6E062BC6}" type="presParOf" srcId="{B76735BD-3177-42FD-B3C3-9BB6C99BE430}" destId="{C52023A3-2C29-4E9A-928B-EF6B8E26364E}" srcOrd="1" destOrd="0" presId="urn:microsoft.com/office/officeart/2005/8/layout/list1"/>
    <dgm:cxn modelId="{44729CBA-4AA4-4E7A-898C-D2B8954D5E8C}" type="presParOf" srcId="{B76735BD-3177-42FD-B3C3-9BB6C99BE430}" destId="{87A0BAD2-CC1D-45A5-BC07-84A9FBBD998B}" srcOrd="2" destOrd="0" presId="urn:microsoft.com/office/officeart/2005/8/layout/list1"/>
    <dgm:cxn modelId="{9A02FB17-E75D-48A1-8F64-92082848A7E9}" type="presParOf" srcId="{B76735BD-3177-42FD-B3C3-9BB6C99BE430}" destId="{0188688D-7750-4201-85BB-AA1B37596E60}" srcOrd="3" destOrd="0" presId="urn:microsoft.com/office/officeart/2005/8/layout/list1"/>
    <dgm:cxn modelId="{F699D73D-1BBA-4F26-B20E-AE6E2191412F}" type="presParOf" srcId="{B76735BD-3177-42FD-B3C3-9BB6C99BE430}" destId="{AEB39B97-5B86-4006-A2D8-96B70B90F79A}" srcOrd="4" destOrd="0" presId="urn:microsoft.com/office/officeart/2005/8/layout/list1"/>
    <dgm:cxn modelId="{2C77DC0D-7B47-43F8-B7D6-2613F8093FB8}" type="presParOf" srcId="{AEB39B97-5B86-4006-A2D8-96B70B90F79A}" destId="{56901F26-F1AC-400A-B795-AFFBF5358659}" srcOrd="0" destOrd="0" presId="urn:microsoft.com/office/officeart/2005/8/layout/list1"/>
    <dgm:cxn modelId="{DE8189A1-13EE-4C97-86F3-6F951333A106}" type="presParOf" srcId="{AEB39B97-5B86-4006-A2D8-96B70B90F79A}" destId="{8EE4D387-12AB-4E16-B8CE-9F6C51D66004}" srcOrd="1" destOrd="0" presId="urn:microsoft.com/office/officeart/2005/8/layout/list1"/>
    <dgm:cxn modelId="{188DBCD3-10A4-4759-840A-06AC9E7CC2B5}" type="presParOf" srcId="{B76735BD-3177-42FD-B3C3-9BB6C99BE430}" destId="{84994991-5059-4189-8D68-0E8E43DF5472}" srcOrd="5" destOrd="0" presId="urn:microsoft.com/office/officeart/2005/8/layout/list1"/>
    <dgm:cxn modelId="{F685D1B5-7C35-473B-B7BB-A54E16C06A18}" type="presParOf" srcId="{B76735BD-3177-42FD-B3C3-9BB6C99BE430}" destId="{B471D4CE-B780-4FDD-94B7-AE56F156B157}" srcOrd="6" destOrd="0" presId="urn:microsoft.com/office/officeart/2005/8/layout/list1"/>
    <dgm:cxn modelId="{08B182A1-3620-4DBC-AE28-28C47A41E26E}" type="presParOf" srcId="{B76735BD-3177-42FD-B3C3-9BB6C99BE430}" destId="{F1EED5A6-A5EE-4031-AC1A-A255281FA766}" srcOrd="7" destOrd="0" presId="urn:microsoft.com/office/officeart/2005/8/layout/list1"/>
    <dgm:cxn modelId="{0BD7B9E2-E162-4047-B724-27CDE5BC4731}" type="presParOf" srcId="{B76735BD-3177-42FD-B3C3-9BB6C99BE430}" destId="{2CAF82D8-8F50-4203-AB48-A1C4C598EDE3}" srcOrd="8" destOrd="0" presId="urn:microsoft.com/office/officeart/2005/8/layout/list1"/>
    <dgm:cxn modelId="{035F9B7D-C71D-408A-BE5B-DF5CB46C3AD5}" type="presParOf" srcId="{2CAF82D8-8F50-4203-AB48-A1C4C598EDE3}" destId="{8263189E-F8EA-40E0-BD50-AE4C0645BB1F}" srcOrd="0" destOrd="0" presId="urn:microsoft.com/office/officeart/2005/8/layout/list1"/>
    <dgm:cxn modelId="{6F0C7FD7-C177-44E9-988F-D31D49FECE74}" type="presParOf" srcId="{2CAF82D8-8F50-4203-AB48-A1C4C598EDE3}" destId="{2B6E5016-BDD3-4ABF-9F77-ABEFA3791444}" srcOrd="1" destOrd="0" presId="urn:microsoft.com/office/officeart/2005/8/layout/list1"/>
    <dgm:cxn modelId="{F468702B-4F83-45A6-97C2-147B05EA5836}" type="presParOf" srcId="{B76735BD-3177-42FD-B3C3-9BB6C99BE430}" destId="{2B54C4C2-091D-4DBD-9191-F3FECD652925}" srcOrd="9" destOrd="0" presId="urn:microsoft.com/office/officeart/2005/8/layout/list1"/>
    <dgm:cxn modelId="{09C5408D-1A2F-449E-B85F-83E31FFE6004}" type="presParOf" srcId="{B76735BD-3177-42FD-B3C3-9BB6C99BE430}" destId="{82D4AFCF-9084-4CE2-988F-7654B30ED639}" srcOrd="10" destOrd="0" presId="urn:microsoft.com/office/officeart/2005/8/layout/list1"/>
    <dgm:cxn modelId="{7356AA07-B3A4-49CC-8D4C-3FE3725F79F0}" type="presParOf" srcId="{B76735BD-3177-42FD-B3C3-9BB6C99BE430}" destId="{69812CF7-65CA-4F03-AA7A-5CF5E8B0DC12}" srcOrd="11" destOrd="0" presId="urn:microsoft.com/office/officeart/2005/8/layout/list1"/>
    <dgm:cxn modelId="{98779839-AB6A-42AC-AD83-64B843546CF6}" type="presParOf" srcId="{B76735BD-3177-42FD-B3C3-9BB6C99BE430}" destId="{0AD7F458-BEB1-4ED8-A603-423E854C7CAA}" srcOrd="12" destOrd="0" presId="urn:microsoft.com/office/officeart/2005/8/layout/list1"/>
    <dgm:cxn modelId="{A6D39B14-CD7E-4AE1-9BF3-07C6ADE962ED}" type="presParOf" srcId="{0AD7F458-BEB1-4ED8-A603-423E854C7CAA}" destId="{5AC76E11-48A6-4976-A589-D34D42AF1CB8}" srcOrd="0" destOrd="0" presId="urn:microsoft.com/office/officeart/2005/8/layout/list1"/>
    <dgm:cxn modelId="{4FD5C069-EDBE-4408-8B1B-E6E3C739350A}" type="presParOf" srcId="{0AD7F458-BEB1-4ED8-A603-423E854C7CAA}" destId="{00F940A1-3D9C-4DE3-9CE3-76A840957041}" srcOrd="1" destOrd="0" presId="urn:microsoft.com/office/officeart/2005/8/layout/list1"/>
    <dgm:cxn modelId="{75930AAF-E423-4F76-8FE4-D4BECBEE36D8}" type="presParOf" srcId="{B76735BD-3177-42FD-B3C3-9BB6C99BE430}" destId="{04997255-836B-416D-A8CE-4CC689E9A78B}" srcOrd="13" destOrd="0" presId="urn:microsoft.com/office/officeart/2005/8/layout/list1"/>
    <dgm:cxn modelId="{E50D5A42-3E43-487B-9B60-9E994C8501E1}" type="presParOf" srcId="{B76735BD-3177-42FD-B3C3-9BB6C99BE430}" destId="{AAADD530-C7C2-40E9-B046-BBF2A1AD8D1A}" srcOrd="14" destOrd="0" presId="urn:microsoft.com/office/officeart/2005/8/layout/list1"/>
    <dgm:cxn modelId="{3704821D-E784-4CF9-8B7F-720AA6439C2F}" type="presParOf" srcId="{B76735BD-3177-42FD-B3C3-9BB6C99BE430}" destId="{4587F1D5-CFB2-446C-ABE2-DEF936A9F2FD}" srcOrd="15" destOrd="0" presId="urn:microsoft.com/office/officeart/2005/8/layout/list1"/>
    <dgm:cxn modelId="{C4C2592A-A4F9-4D05-82F1-C1AF14D377FD}" type="presParOf" srcId="{B76735BD-3177-42FD-B3C3-9BB6C99BE430}" destId="{1E5AF42E-4F3D-4C4D-A0CC-E1083576114D}" srcOrd="16" destOrd="0" presId="urn:microsoft.com/office/officeart/2005/8/layout/list1"/>
    <dgm:cxn modelId="{63DFDBE0-20A9-4717-9CCE-7F4E820FBA38}" type="presParOf" srcId="{1E5AF42E-4F3D-4C4D-A0CC-E1083576114D}" destId="{F361B3EB-153D-4705-B249-453A7E6C51E3}" srcOrd="0" destOrd="0" presId="urn:microsoft.com/office/officeart/2005/8/layout/list1"/>
    <dgm:cxn modelId="{88790900-9B6F-4FCC-A0CD-B632DE9CD5B2}" type="presParOf" srcId="{1E5AF42E-4F3D-4C4D-A0CC-E1083576114D}" destId="{1292B151-13DE-4988-8882-C9EC50095FF6}" srcOrd="1" destOrd="0" presId="urn:microsoft.com/office/officeart/2005/8/layout/list1"/>
    <dgm:cxn modelId="{E57AB47F-9716-47A0-929D-1EFF2EAD9643}" type="presParOf" srcId="{B76735BD-3177-42FD-B3C3-9BB6C99BE430}" destId="{516E1534-0CE2-4558-830D-D8B0BDA721CC}" srcOrd="17" destOrd="0" presId="urn:microsoft.com/office/officeart/2005/8/layout/list1"/>
    <dgm:cxn modelId="{B00FE1CE-BC7B-4FC9-87CC-F9E796A0735E}" type="presParOf" srcId="{B76735BD-3177-42FD-B3C3-9BB6C99BE430}" destId="{376BFDA0-6A32-4198-9514-9435112BE63F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A0BAD2-CC1D-45A5-BC07-84A9FBBD998B}">
      <dsp:nvSpPr>
        <dsp:cNvPr id="0" name=""/>
        <dsp:cNvSpPr/>
      </dsp:nvSpPr>
      <dsp:spPr>
        <a:xfrm>
          <a:off x="0" y="280290"/>
          <a:ext cx="6900512" cy="128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kern="1200"/>
            <a:t>Motivation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kern="1200" dirty="0"/>
            <a:t>Understanding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kern="1200" dirty="0"/>
            <a:t>Magic of GANs</a:t>
          </a:r>
        </a:p>
      </dsp:txBody>
      <dsp:txXfrm>
        <a:off x="0" y="280290"/>
        <a:ext cx="6900512" cy="1285200"/>
      </dsp:txXfrm>
    </dsp:sp>
    <dsp:sp modelId="{7E6CF5A4-B15C-4EFA-902B-B62E8EC1765E}">
      <dsp:nvSpPr>
        <dsp:cNvPr id="0" name=""/>
        <dsp:cNvSpPr/>
      </dsp:nvSpPr>
      <dsp:spPr>
        <a:xfrm>
          <a:off x="345025" y="29370"/>
          <a:ext cx="4830358" cy="5018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INTRODUCTION</a:t>
          </a:r>
          <a:endParaRPr lang="en-US" sz="1700" kern="1200"/>
        </a:p>
      </dsp:txBody>
      <dsp:txXfrm>
        <a:off x="369523" y="53868"/>
        <a:ext cx="4781362" cy="452844"/>
      </dsp:txXfrm>
    </dsp:sp>
    <dsp:sp modelId="{B471D4CE-B780-4FDD-94B7-AE56F156B157}">
      <dsp:nvSpPr>
        <dsp:cNvPr id="0" name=""/>
        <dsp:cNvSpPr/>
      </dsp:nvSpPr>
      <dsp:spPr>
        <a:xfrm>
          <a:off x="0" y="1908210"/>
          <a:ext cx="6900512" cy="1285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kern="1200" dirty="0"/>
            <a:t>Basic Working Principle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kern="1200" dirty="0"/>
            <a:t>Variants of GAN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kern="1200" dirty="0"/>
            <a:t>DC GAN</a:t>
          </a:r>
        </a:p>
      </dsp:txBody>
      <dsp:txXfrm>
        <a:off x="0" y="1908210"/>
        <a:ext cx="6900512" cy="1285200"/>
      </dsp:txXfrm>
    </dsp:sp>
    <dsp:sp modelId="{8EE4D387-12AB-4E16-B8CE-9F6C51D66004}">
      <dsp:nvSpPr>
        <dsp:cNvPr id="0" name=""/>
        <dsp:cNvSpPr/>
      </dsp:nvSpPr>
      <dsp:spPr>
        <a:xfrm>
          <a:off x="345025" y="1657290"/>
          <a:ext cx="4830358" cy="501840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ARCHITECTURE</a:t>
          </a:r>
        </a:p>
      </dsp:txBody>
      <dsp:txXfrm>
        <a:off x="369523" y="1681788"/>
        <a:ext cx="4781362" cy="452844"/>
      </dsp:txXfrm>
    </dsp:sp>
    <dsp:sp modelId="{82D4AFCF-9084-4CE2-988F-7654B30ED639}">
      <dsp:nvSpPr>
        <dsp:cNvPr id="0" name=""/>
        <dsp:cNvSpPr/>
      </dsp:nvSpPr>
      <dsp:spPr>
        <a:xfrm>
          <a:off x="0" y="3536130"/>
          <a:ext cx="690051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5556" tIns="354076" rIns="535556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700" kern="1200" dirty="0"/>
        </a:p>
      </dsp:txBody>
      <dsp:txXfrm>
        <a:off x="0" y="3536130"/>
        <a:ext cx="6900512" cy="428400"/>
      </dsp:txXfrm>
    </dsp:sp>
    <dsp:sp modelId="{2B6E5016-BDD3-4ABF-9F77-ABEFA3791444}">
      <dsp:nvSpPr>
        <dsp:cNvPr id="0" name=""/>
        <dsp:cNvSpPr/>
      </dsp:nvSpPr>
      <dsp:spPr>
        <a:xfrm>
          <a:off x="345025" y="3285210"/>
          <a:ext cx="4830358" cy="50184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APPLICATIONS</a:t>
          </a:r>
        </a:p>
      </dsp:txBody>
      <dsp:txXfrm>
        <a:off x="369523" y="3309708"/>
        <a:ext cx="4781362" cy="452844"/>
      </dsp:txXfrm>
    </dsp:sp>
    <dsp:sp modelId="{AAADD530-C7C2-40E9-B046-BBF2A1AD8D1A}">
      <dsp:nvSpPr>
        <dsp:cNvPr id="0" name=""/>
        <dsp:cNvSpPr/>
      </dsp:nvSpPr>
      <dsp:spPr>
        <a:xfrm>
          <a:off x="0" y="4307250"/>
          <a:ext cx="690051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F940A1-3D9C-4DE3-9CE3-76A840957041}">
      <dsp:nvSpPr>
        <dsp:cNvPr id="0" name=""/>
        <dsp:cNvSpPr/>
      </dsp:nvSpPr>
      <dsp:spPr>
        <a:xfrm>
          <a:off x="345025" y="4056330"/>
          <a:ext cx="4830358" cy="501840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PROS &amp; CONS</a:t>
          </a:r>
        </a:p>
      </dsp:txBody>
      <dsp:txXfrm>
        <a:off x="369523" y="4080828"/>
        <a:ext cx="4781362" cy="452844"/>
      </dsp:txXfrm>
    </dsp:sp>
    <dsp:sp modelId="{376BFDA0-6A32-4198-9514-9435112BE63F}">
      <dsp:nvSpPr>
        <dsp:cNvPr id="0" name=""/>
        <dsp:cNvSpPr/>
      </dsp:nvSpPr>
      <dsp:spPr>
        <a:xfrm>
          <a:off x="0" y="5078370"/>
          <a:ext cx="6900512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292B151-13DE-4988-8882-C9EC50095FF6}">
      <dsp:nvSpPr>
        <dsp:cNvPr id="0" name=""/>
        <dsp:cNvSpPr/>
      </dsp:nvSpPr>
      <dsp:spPr>
        <a:xfrm>
          <a:off x="345025" y="4827450"/>
          <a:ext cx="4830358" cy="5018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CONCLUSION</a:t>
          </a:r>
          <a:endParaRPr lang="en-US" sz="1700" kern="1200"/>
        </a:p>
      </dsp:txBody>
      <dsp:txXfrm>
        <a:off x="369523" y="4851948"/>
        <a:ext cx="4781362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JPG>
</file>

<file path=ppt/media/image2.jpg>
</file>

<file path=ppt/media/image20.png>
</file>

<file path=ppt/media/image21.JPG>
</file>

<file path=ppt/media/image22.JPG>
</file>

<file path=ppt/media/image23.gif>
</file>

<file path=ppt/media/image3.JPG>
</file>

<file path=ppt/media/image4.JPG>
</file>

<file path=ppt/media/image5.gif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3EB271-7D05-40AF-8B39-00B0D2C06635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889EF1-E9DC-43C0-9548-0066A4E020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482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 · Big circui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11307445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8259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8A098-2053-4CD8-A05E-E2E200F18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A69A2D-8D74-4FE3-8E92-577919FCDB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433B8-2037-4801-B917-FDD42771F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9A529-E929-4B6E-A15B-BBF25609B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27721-DC9E-4026-9E91-1D67C3431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80851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408F1-BB29-4C6F-91C9-653A730BE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54FEF9-8D09-4091-BE99-B6264EBD3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3F5E9-5DAC-4C4A-9DF5-C2B87276BCC8}" type="datetimeFigureOut">
              <a:rPr lang="en-US" smtClean="0"/>
              <a:t>12/5/2022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5F49AA-83D5-4063-9CDE-AA7763048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A2B27C-3C99-4208-B425-775413C53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EC5C30-0B3A-4B13-ADDD-7C63C8AA92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836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2F75A4-3B82-465F-B3AD-2D40D31C2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CC2C63-0AB7-4E58-8A4D-FAC9AEC3E3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8D0BD-9321-44C8-9636-8FB13822CF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53F037-F974-4661-A8C0-FA81CA3072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E8421-1E18-4DBA-B1FC-2C89D7ABF4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30373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692" r:id="rId2"/>
    <p:sldLayoutId id="2147483704" r:id="rId3"/>
  </p:sldLayoutIdLst>
  <p:transition>
    <p:fade thruBlk="1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4BCCB-70EE-4583-9502-C7DA3E3D2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1943" y="1754032"/>
            <a:ext cx="11730057" cy="845676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cs typeface="Times New Roman" panose="02020603050405020304" pitchFamily="18" charset="0"/>
              </a:rPr>
              <a:t>GENERATIVE ADVERSARIAL NETWORK</a:t>
            </a:r>
            <a:r>
              <a:rPr lang="en-US" sz="4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+mn-lt"/>
                <a:cs typeface="Times New Roman" panose="02020603050405020304" pitchFamily="18" charset="0"/>
              </a:rPr>
              <a:t>-GAN</a:t>
            </a:r>
            <a:endParaRPr lang="en-US" sz="4800" b="1" dirty="0">
              <a:ln w="13462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+mn-lt"/>
            </a:endParaRPr>
          </a:p>
        </p:txBody>
      </p:sp>
      <p:sp>
        <p:nvSpPr>
          <p:cNvPr id="10" name="Google Shape;73;p14">
            <a:extLst>
              <a:ext uri="{FF2B5EF4-FFF2-40B4-BE49-F238E27FC236}">
                <a16:creationId xmlns:a16="http://schemas.microsoft.com/office/drawing/2014/main" id="{30300579-18FD-42E9-A0BE-0C7B722592EB}"/>
              </a:ext>
            </a:extLst>
          </p:cNvPr>
          <p:cNvSpPr txBox="1">
            <a:spLocks/>
          </p:cNvSpPr>
          <p:nvPr/>
        </p:nvSpPr>
        <p:spPr>
          <a:xfrm>
            <a:off x="2991676" y="3802636"/>
            <a:ext cx="6208648" cy="2844115"/>
          </a:xfrm>
          <a:prstGeom prst="rect">
            <a:avLst/>
          </a:prstGeom>
        </p:spPr>
        <p:txBody>
          <a:bodyPr spcFirstLastPara="1" vert="horz" wrap="square" lIns="0" tIns="0" rIns="0" bIns="0" rtlCol="0" anchor="t" anchorCtr="0">
            <a:noAutofit/>
          </a:bodyPr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2400" b="1" u="sng" dirty="0"/>
              <a:t>Members</a:t>
            </a:r>
          </a:p>
          <a:p>
            <a:pPr algn="ctr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dirty="0"/>
              <a:t>2254261005-SAMIA AHMED</a:t>
            </a:r>
          </a:p>
          <a:p>
            <a:pPr algn="ctr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dirty="0"/>
              <a:t>2254261023</a:t>
            </a:r>
            <a:r>
              <a:rPr lang="en-US" sz="2400" dirty="0"/>
              <a:t>-MD. APPEL MAHMUD PRANTO  </a:t>
            </a:r>
            <a:br>
              <a:rPr lang="en-US" sz="2400" dirty="0"/>
            </a:br>
            <a:r>
              <a:rPr lang="en-US" sz="2400" dirty="0"/>
              <a:t>2254261022-SHBIRUZZAMAN SHIAM              </a:t>
            </a: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9CAED1D2-6FE2-40C6-8594-758D6D0B5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0482" y="211249"/>
            <a:ext cx="1313536" cy="140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021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DE684BF4-F939-E1A1-D61C-9295A1B965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7" b="2957"/>
          <a:stretch/>
        </p:blipFill>
        <p:spPr>
          <a:xfrm>
            <a:off x="0" y="561039"/>
            <a:ext cx="12298017" cy="650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03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305338" y="2943930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Architecture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6028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305338" y="2943930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Architecture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CA0FF86A-641A-9622-77F2-33A60BED05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/>
          <a:stretch/>
        </p:blipFill>
        <p:spPr>
          <a:xfrm>
            <a:off x="-4" y="0"/>
            <a:ext cx="12192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96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305338" y="2943930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Architecture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A0FF86A-641A-9622-77F2-33A60BED0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8" b="1648"/>
          <a:stretch/>
        </p:blipFill>
        <p:spPr>
          <a:xfrm>
            <a:off x="-4" y="0"/>
            <a:ext cx="12192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935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305338" y="2943930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Architecture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749AF68C-2ACA-6F03-E38E-8999407771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592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305338" y="2943930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Adversarial Training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2069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305338" y="2943930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Architecture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A0FF86A-641A-9622-77F2-33A60BED05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9" t="2672" r="2066" b="718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411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305338" y="2943930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Architecture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A0FF86A-641A-9622-77F2-33A60BED05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" t="1665" r="2003" b="5681"/>
          <a:stretch/>
        </p:blipFill>
        <p:spPr>
          <a:xfrm>
            <a:off x="0" y="15130"/>
            <a:ext cx="12192000" cy="684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37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305338" y="2943930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Architecture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A0FF86A-641A-9622-77F2-33A60BED05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9" t="2219" r="869" b="6187"/>
          <a:stretch/>
        </p:blipFill>
        <p:spPr>
          <a:xfrm>
            <a:off x="0" y="-5322"/>
            <a:ext cx="12192000" cy="686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380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305338" y="2943930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Architecture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A0FF86A-641A-9622-77F2-33A60BED0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1" r="1691"/>
          <a:stretch/>
        </p:blipFill>
        <p:spPr>
          <a:xfrm>
            <a:off x="0" y="-5322"/>
            <a:ext cx="12192000" cy="686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857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200"/>
          </a:p>
        </p:txBody>
      </p:sp>
      <p:sp>
        <p:nvSpPr>
          <p:cNvPr id="80" name="Google Shape;80;p15"/>
          <p:cNvSpPr txBox="1">
            <a:spLocks noGrp="1"/>
          </p:cNvSpPr>
          <p:nvPr>
            <p:ph type="ctrTitle" idx="4294967295"/>
          </p:nvPr>
        </p:nvSpPr>
        <p:spPr>
          <a:xfrm>
            <a:off x="635000" y="640823"/>
            <a:ext cx="3418659" cy="5583148"/>
          </a:xfrm>
          <a:prstGeom prst="rect">
            <a:avLst/>
          </a:prstGeom>
        </p:spPr>
        <p:txBody>
          <a:bodyPr spcFirstLastPara="1" vert="horz" lIns="121920" tIns="60960" rIns="121920" bIns="60960" rtlCol="0" anchor="ctr" anchorCtr="0">
            <a:normAutofit/>
          </a:bodyPr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1219170">
              <a:spcAft>
                <a:spcPts val="0"/>
              </a:spcAft>
            </a:pPr>
            <a:r>
              <a:rPr lang="en-US" sz="4667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Presentation Outline</a:t>
            </a:r>
          </a:p>
        </p:txBody>
      </p:sp>
      <p:sp>
        <p:nvSpPr>
          <p:cNvPr id="92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1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1009904 w 5410200"/>
              <a:gd name="connsiteY1" fmla="*/ 0 h 18288"/>
              <a:gd name="connsiteX2" fmla="*/ 1965705 w 5410200"/>
              <a:gd name="connsiteY2" fmla="*/ 0 h 18288"/>
              <a:gd name="connsiteX3" fmla="*/ 2921508 w 5410200"/>
              <a:gd name="connsiteY3" fmla="*/ 0 h 18288"/>
              <a:gd name="connsiteX4" fmla="*/ 3660901 w 5410200"/>
              <a:gd name="connsiteY4" fmla="*/ 0 h 18288"/>
              <a:gd name="connsiteX5" fmla="*/ 4454397 w 5410200"/>
              <a:gd name="connsiteY5" fmla="*/ 0 h 18288"/>
              <a:gd name="connsiteX6" fmla="*/ 5410200 w 5410200"/>
              <a:gd name="connsiteY6" fmla="*/ 0 h 18288"/>
              <a:gd name="connsiteX7" fmla="*/ 5410200 w 5410200"/>
              <a:gd name="connsiteY7" fmla="*/ 18288 h 18288"/>
              <a:gd name="connsiteX8" fmla="*/ 4508500 w 5410200"/>
              <a:gd name="connsiteY8" fmla="*/ 18288 h 18288"/>
              <a:gd name="connsiteX9" fmla="*/ 3769106 w 5410200"/>
              <a:gd name="connsiteY9" fmla="*/ 18288 h 18288"/>
              <a:gd name="connsiteX10" fmla="*/ 3029712 w 5410200"/>
              <a:gd name="connsiteY10" fmla="*/ 18288 h 18288"/>
              <a:gd name="connsiteX11" fmla="*/ 2073909 w 5410200"/>
              <a:gd name="connsiteY11" fmla="*/ 18288 h 18288"/>
              <a:gd name="connsiteX12" fmla="*/ 1693031 w 5410200"/>
              <a:gd name="connsiteY12" fmla="*/ 18288 h 18288"/>
              <a:gd name="connsiteX13" fmla="*/ 1280413 w 5410200"/>
              <a:gd name="connsiteY13" fmla="*/ 18288 h 18288"/>
              <a:gd name="connsiteX14" fmla="*/ 0 w 5410200"/>
              <a:gd name="connsiteY14" fmla="*/ 18288 h 18288"/>
              <a:gd name="connsiteX15" fmla="*/ 0 w 5410200"/>
              <a:gd name="connsiteY15" fmla="*/ 0 h 18288"/>
              <a:gd name="connsiteX0" fmla="*/ 0 w 5410200"/>
              <a:gd name="connsiteY0" fmla="*/ 0 h 18288"/>
              <a:gd name="connsiteX1" fmla="*/ 847597 w 5410200"/>
              <a:gd name="connsiteY1" fmla="*/ 0 h 18288"/>
              <a:gd name="connsiteX2" fmla="*/ 1586992 w 5410200"/>
              <a:gd name="connsiteY2" fmla="*/ 0 h 18288"/>
              <a:gd name="connsiteX3" fmla="*/ 2596896 w 5410200"/>
              <a:gd name="connsiteY3" fmla="*/ 0 h 18288"/>
              <a:gd name="connsiteX4" fmla="*/ 3444493 w 5410200"/>
              <a:gd name="connsiteY4" fmla="*/ 0 h 18288"/>
              <a:gd name="connsiteX5" fmla="*/ 4292092 w 5410200"/>
              <a:gd name="connsiteY5" fmla="*/ 0 h 18288"/>
              <a:gd name="connsiteX6" fmla="*/ 5410200 w 5410200"/>
              <a:gd name="connsiteY6" fmla="*/ 0 h 18288"/>
              <a:gd name="connsiteX7" fmla="*/ 5410200 w 5410200"/>
              <a:gd name="connsiteY7" fmla="*/ 18288 h 18288"/>
              <a:gd name="connsiteX8" fmla="*/ 4508500 w 5410200"/>
              <a:gd name="connsiteY8" fmla="*/ 18288 h 18288"/>
              <a:gd name="connsiteX9" fmla="*/ 3769106 w 5410200"/>
              <a:gd name="connsiteY9" fmla="*/ 18288 h 18288"/>
              <a:gd name="connsiteX10" fmla="*/ 2867406 w 5410200"/>
              <a:gd name="connsiteY10" fmla="*/ 18288 h 18288"/>
              <a:gd name="connsiteX11" fmla="*/ 1965706 w 5410200"/>
              <a:gd name="connsiteY11" fmla="*/ 18288 h 18288"/>
              <a:gd name="connsiteX12" fmla="*/ 1118108 w 5410200"/>
              <a:gd name="connsiteY12" fmla="*/ 18288 h 18288"/>
              <a:gd name="connsiteX13" fmla="*/ 0 w 5410200"/>
              <a:gd name="connsiteY13" fmla="*/ 18288 h 18288"/>
              <a:gd name="connsiteX14" fmla="*/ 0 w 5410200"/>
              <a:gd name="connsiteY1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492810" y="8055"/>
                  <a:pt x="675956" y="24775"/>
                  <a:pt x="1009904" y="0"/>
                </a:cubicBezTo>
                <a:cubicBezTo>
                  <a:pt x="1359311" y="19421"/>
                  <a:pt x="1495699" y="-9809"/>
                  <a:pt x="1965705" y="0"/>
                </a:cubicBezTo>
                <a:cubicBezTo>
                  <a:pt x="2433793" y="19556"/>
                  <a:pt x="2531869" y="-14177"/>
                  <a:pt x="2921508" y="0"/>
                </a:cubicBezTo>
                <a:cubicBezTo>
                  <a:pt x="3285895" y="24015"/>
                  <a:pt x="3444572" y="-25884"/>
                  <a:pt x="3660901" y="0"/>
                </a:cubicBezTo>
                <a:cubicBezTo>
                  <a:pt x="3878027" y="-20558"/>
                  <a:pt x="4134516" y="-19092"/>
                  <a:pt x="4454397" y="0"/>
                </a:cubicBezTo>
                <a:cubicBezTo>
                  <a:pt x="4762090" y="46741"/>
                  <a:pt x="5012272" y="2376"/>
                  <a:pt x="5410200" y="0"/>
                </a:cubicBezTo>
                <a:cubicBezTo>
                  <a:pt x="5409614" y="6725"/>
                  <a:pt x="5410269" y="9005"/>
                  <a:pt x="5410200" y="18288"/>
                </a:cubicBezTo>
                <a:cubicBezTo>
                  <a:pt x="5029045" y="59260"/>
                  <a:pt x="4833682" y="-33034"/>
                  <a:pt x="4508500" y="18288"/>
                </a:cubicBezTo>
                <a:cubicBezTo>
                  <a:pt x="4201486" y="74228"/>
                  <a:pt x="3908547" y="-1659"/>
                  <a:pt x="3769106" y="18288"/>
                </a:cubicBezTo>
                <a:cubicBezTo>
                  <a:pt x="3599926" y="72372"/>
                  <a:pt x="3192890" y="-38147"/>
                  <a:pt x="3029712" y="18288"/>
                </a:cubicBezTo>
                <a:cubicBezTo>
                  <a:pt x="2900501" y="7147"/>
                  <a:pt x="2533345" y="8739"/>
                  <a:pt x="2073909" y="18288"/>
                </a:cubicBezTo>
                <a:cubicBezTo>
                  <a:pt x="1942129" y="27353"/>
                  <a:pt x="1842336" y="7295"/>
                  <a:pt x="1693031" y="18288"/>
                </a:cubicBezTo>
                <a:cubicBezTo>
                  <a:pt x="1543726" y="29281"/>
                  <a:pt x="1442794" y="31231"/>
                  <a:pt x="1280413" y="18288"/>
                </a:cubicBezTo>
                <a:cubicBezTo>
                  <a:pt x="1130624" y="15285"/>
                  <a:pt x="529324" y="-18905"/>
                  <a:pt x="0" y="18288"/>
                </a:cubicBezTo>
                <a:cubicBezTo>
                  <a:pt x="213" y="14686"/>
                  <a:pt x="-345" y="7619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369947" y="18760"/>
                  <a:pt x="663844" y="49645"/>
                  <a:pt x="847597" y="0"/>
                </a:cubicBezTo>
                <a:cubicBezTo>
                  <a:pt x="1061772" y="-19281"/>
                  <a:pt x="1239751" y="31893"/>
                  <a:pt x="1586992" y="0"/>
                </a:cubicBezTo>
                <a:cubicBezTo>
                  <a:pt x="1990150" y="46803"/>
                  <a:pt x="2197640" y="-61991"/>
                  <a:pt x="2596896" y="0"/>
                </a:cubicBezTo>
                <a:cubicBezTo>
                  <a:pt x="2962722" y="36491"/>
                  <a:pt x="3054759" y="-25807"/>
                  <a:pt x="3444493" y="0"/>
                </a:cubicBezTo>
                <a:cubicBezTo>
                  <a:pt x="3872307" y="3127"/>
                  <a:pt x="4016912" y="1769"/>
                  <a:pt x="4292092" y="0"/>
                </a:cubicBezTo>
                <a:cubicBezTo>
                  <a:pt x="4512352" y="-7028"/>
                  <a:pt x="5003333" y="135978"/>
                  <a:pt x="5410200" y="0"/>
                </a:cubicBezTo>
                <a:cubicBezTo>
                  <a:pt x="5409007" y="3683"/>
                  <a:pt x="5410199" y="13156"/>
                  <a:pt x="5410200" y="18288"/>
                </a:cubicBezTo>
                <a:cubicBezTo>
                  <a:pt x="5156880" y="-6395"/>
                  <a:pt x="4976211" y="66630"/>
                  <a:pt x="4508500" y="18288"/>
                </a:cubicBezTo>
                <a:cubicBezTo>
                  <a:pt x="4065454" y="-17863"/>
                  <a:pt x="3941904" y="-24182"/>
                  <a:pt x="3769106" y="18288"/>
                </a:cubicBezTo>
                <a:cubicBezTo>
                  <a:pt x="3597502" y="40249"/>
                  <a:pt x="3241512" y="-27798"/>
                  <a:pt x="2867406" y="18288"/>
                </a:cubicBezTo>
                <a:cubicBezTo>
                  <a:pt x="2513689" y="-14366"/>
                  <a:pt x="2347394" y="-45773"/>
                  <a:pt x="1965706" y="18288"/>
                </a:cubicBezTo>
                <a:cubicBezTo>
                  <a:pt x="1618411" y="36069"/>
                  <a:pt x="1365172" y="35693"/>
                  <a:pt x="1118108" y="18288"/>
                </a:cubicBezTo>
                <a:cubicBezTo>
                  <a:pt x="919175" y="-55568"/>
                  <a:pt x="253134" y="-37482"/>
                  <a:pt x="0" y="18288"/>
                </a:cubicBezTo>
                <a:cubicBezTo>
                  <a:pt x="-196" y="9597"/>
                  <a:pt x="-250" y="4158"/>
                  <a:pt x="0" y="0"/>
                </a:cubicBezTo>
                <a:close/>
              </a:path>
              <a:path w="5410200" h="18288" fill="none" stroke="0" extrusionOk="0">
                <a:moveTo>
                  <a:pt x="0" y="0"/>
                </a:moveTo>
                <a:cubicBezTo>
                  <a:pt x="477283" y="-6570"/>
                  <a:pt x="636870" y="20663"/>
                  <a:pt x="1009904" y="0"/>
                </a:cubicBezTo>
                <a:cubicBezTo>
                  <a:pt x="1376621" y="-8933"/>
                  <a:pt x="1474280" y="-5343"/>
                  <a:pt x="1965705" y="0"/>
                </a:cubicBezTo>
                <a:cubicBezTo>
                  <a:pt x="2428962" y="18983"/>
                  <a:pt x="2559182" y="-4058"/>
                  <a:pt x="2921508" y="0"/>
                </a:cubicBezTo>
                <a:cubicBezTo>
                  <a:pt x="3273117" y="11039"/>
                  <a:pt x="3463177" y="-25104"/>
                  <a:pt x="3660901" y="0"/>
                </a:cubicBezTo>
                <a:cubicBezTo>
                  <a:pt x="3931938" y="37585"/>
                  <a:pt x="4192774" y="-38712"/>
                  <a:pt x="4454397" y="0"/>
                </a:cubicBezTo>
                <a:cubicBezTo>
                  <a:pt x="4684705" y="9953"/>
                  <a:pt x="4998940" y="-6487"/>
                  <a:pt x="5410200" y="0"/>
                </a:cubicBezTo>
                <a:cubicBezTo>
                  <a:pt x="5409756" y="5506"/>
                  <a:pt x="5410509" y="9703"/>
                  <a:pt x="5410200" y="18288"/>
                </a:cubicBezTo>
                <a:cubicBezTo>
                  <a:pt x="4995730" y="49937"/>
                  <a:pt x="4850828" y="-21953"/>
                  <a:pt x="4508500" y="18288"/>
                </a:cubicBezTo>
                <a:cubicBezTo>
                  <a:pt x="4165274" y="59705"/>
                  <a:pt x="3945620" y="7692"/>
                  <a:pt x="3769106" y="18288"/>
                </a:cubicBezTo>
                <a:cubicBezTo>
                  <a:pt x="3613480" y="48664"/>
                  <a:pt x="3206166" y="21626"/>
                  <a:pt x="3029712" y="18288"/>
                </a:cubicBezTo>
                <a:cubicBezTo>
                  <a:pt x="2875396" y="71024"/>
                  <a:pt x="2569814" y="69495"/>
                  <a:pt x="2073909" y="18288"/>
                </a:cubicBezTo>
                <a:cubicBezTo>
                  <a:pt x="1889114" y="30483"/>
                  <a:pt x="1820534" y="22533"/>
                  <a:pt x="1685096" y="18288"/>
                </a:cubicBezTo>
                <a:cubicBezTo>
                  <a:pt x="1549658" y="14043"/>
                  <a:pt x="1448812" y="19000"/>
                  <a:pt x="1280413" y="18288"/>
                </a:cubicBezTo>
                <a:cubicBezTo>
                  <a:pt x="1042233" y="19939"/>
                  <a:pt x="527610" y="-63082"/>
                  <a:pt x="0" y="18288"/>
                </a:cubicBezTo>
                <a:cubicBezTo>
                  <a:pt x="-515" y="13114"/>
                  <a:pt x="-791" y="93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4057650"/>
                      <a:gd name="connsiteY0" fmla="*/ 0 h 13716"/>
                      <a:gd name="connsiteX1" fmla="*/ 757428 w 4057650"/>
                      <a:gd name="connsiteY1" fmla="*/ 0 h 13716"/>
                      <a:gd name="connsiteX2" fmla="*/ 1474279 w 4057650"/>
                      <a:gd name="connsiteY2" fmla="*/ 0 h 13716"/>
                      <a:gd name="connsiteX3" fmla="*/ 2191131 w 4057650"/>
                      <a:gd name="connsiteY3" fmla="*/ 0 h 13716"/>
                      <a:gd name="connsiteX4" fmla="*/ 2745676 w 4057650"/>
                      <a:gd name="connsiteY4" fmla="*/ 0 h 13716"/>
                      <a:gd name="connsiteX5" fmla="*/ 3340798 w 4057650"/>
                      <a:gd name="connsiteY5" fmla="*/ 0 h 13716"/>
                      <a:gd name="connsiteX6" fmla="*/ 4057650 w 4057650"/>
                      <a:gd name="connsiteY6" fmla="*/ 0 h 13716"/>
                      <a:gd name="connsiteX7" fmla="*/ 4057650 w 4057650"/>
                      <a:gd name="connsiteY7" fmla="*/ 13716 h 13716"/>
                      <a:gd name="connsiteX8" fmla="*/ 3381375 w 4057650"/>
                      <a:gd name="connsiteY8" fmla="*/ 13716 h 13716"/>
                      <a:gd name="connsiteX9" fmla="*/ 2826830 w 4057650"/>
                      <a:gd name="connsiteY9" fmla="*/ 13716 h 13716"/>
                      <a:gd name="connsiteX10" fmla="*/ 2272284 w 4057650"/>
                      <a:gd name="connsiteY10" fmla="*/ 13716 h 13716"/>
                      <a:gd name="connsiteX11" fmla="*/ 1555432 w 4057650"/>
                      <a:gd name="connsiteY11" fmla="*/ 13716 h 13716"/>
                      <a:gd name="connsiteX12" fmla="*/ 960310 w 4057650"/>
                      <a:gd name="connsiteY12" fmla="*/ 13716 h 13716"/>
                      <a:gd name="connsiteX13" fmla="*/ 0 w 4057650"/>
                      <a:gd name="connsiteY13" fmla="*/ 13716 h 13716"/>
                      <a:gd name="connsiteX14" fmla="*/ 0 w 4057650"/>
                      <a:gd name="connsiteY14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4057650" h="13716" fill="none" extrusionOk="0">
                        <a:moveTo>
                          <a:pt x="0" y="0"/>
                        </a:moveTo>
                        <a:cubicBezTo>
                          <a:pt x="371182" y="3227"/>
                          <a:pt x="494372" y="9222"/>
                          <a:pt x="757428" y="0"/>
                        </a:cubicBezTo>
                        <a:cubicBezTo>
                          <a:pt x="1020484" y="-9222"/>
                          <a:pt x="1116719" y="-4357"/>
                          <a:pt x="1474279" y="0"/>
                        </a:cubicBezTo>
                        <a:cubicBezTo>
                          <a:pt x="1831839" y="4357"/>
                          <a:pt x="1920973" y="-11809"/>
                          <a:pt x="2191131" y="0"/>
                        </a:cubicBezTo>
                        <a:cubicBezTo>
                          <a:pt x="2461289" y="11809"/>
                          <a:pt x="2589480" y="-22604"/>
                          <a:pt x="2745676" y="0"/>
                        </a:cubicBezTo>
                        <a:cubicBezTo>
                          <a:pt x="2901872" y="22604"/>
                          <a:pt x="3136452" y="-12306"/>
                          <a:pt x="3340798" y="0"/>
                        </a:cubicBezTo>
                        <a:cubicBezTo>
                          <a:pt x="3545144" y="12306"/>
                          <a:pt x="3766934" y="-21556"/>
                          <a:pt x="4057650" y="0"/>
                        </a:cubicBezTo>
                        <a:cubicBezTo>
                          <a:pt x="4057378" y="4708"/>
                          <a:pt x="4057987" y="7132"/>
                          <a:pt x="4057650" y="13716"/>
                        </a:cubicBezTo>
                        <a:cubicBezTo>
                          <a:pt x="3743404" y="35553"/>
                          <a:pt x="3625516" y="-19495"/>
                          <a:pt x="3381375" y="13716"/>
                        </a:cubicBezTo>
                        <a:cubicBezTo>
                          <a:pt x="3137235" y="46927"/>
                          <a:pt x="2946571" y="-4571"/>
                          <a:pt x="2826830" y="13716"/>
                        </a:cubicBezTo>
                        <a:cubicBezTo>
                          <a:pt x="2707090" y="32003"/>
                          <a:pt x="2402756" y="-3140"/>
                          <a:pt x="2272284" y="13716"/>
                        </a:cubicBezTo>
                        <a:cubicBezTo>
                          <a:pt x="2141812" y="30572"/>
                          <a:pt x="1895935" y="13627"/>
                          <a:pt x="1555432" y="13716"/>
                        </a:cubicBezTo>
                        <a:cubicBezTo>
                          <a:pt x="1214929" y="13805"/>
                          <a:pt x="1103072" y="9931"/>
                          <a:pt x="960310" y="13716"/>
                        </a:cubicBezTo>
                        <a:cubicBezTo>
                          <a:pt x="817548" y="17501"/>
                          <a:pt x="402272" y="-33931"/>
                          <a:pt x="0" y="13716"/>
                        </a:cubicBezTo>
                        <a:cubicBezTo>
                          <a:pt x="-460" y="10837"/>
                          <a:pt x="38" y="6680"/>
                          <a:pt x="0" y="0"/>
                        </a:cubicBezTo>
                        <a:close/>
                      </a:path>
                      <a:path w="4057650" h="13716" stroke="0" extrusionOk="0">
                        <a:moveTo>
                          <a:pt x="0" y="0"/>
                        </a:moveTo>
                        <a:cubicBezTo>
                          <a:pt x="248348" y="13145"/>
                          <a:pt x="486117" y="25042"/>
                          <a:pt x="635698" y="0"/>
                        </a:cubicBezTo>
                        <a:cubicBezTo>
                          <a:pt x="785279" y="-25042"/>
                          <a:pt x="917762" y="-5537"/>
                          <a:pt x="1190244" y="0"/>
                        </a:cubicBezTo>
                        <a:cubicBezTo>
                          <a:pt x="1462726" y="5537"/>
                          <a:pt x="1667120" y="-21232"/>
                          <a:pt x="1947672" y="0"/>
                        </a:cubicBezTo>
                        <a:cubicBezTo>
                          <a:pt x="2228224" y="21232"/>
                          <a:pt x="2280631" y="-21698"/>
                          <a:pt x="2583370" y="0"/>
                        </a:cubicBezTo>
                        <a:cubicBezTo>
                          <a:pt x="2886109" y="21698"/>
                          <a:pt x="3022941" y="19647"/>
                          <a:pt x="3219069" y="0"/>
                        </a:cubicBezTo>
                        <a:cubicBezTo>
                          <a:pt x="3415197" y="-19647"/>
                          <a:pt x="3747500" y="26991"/>
                          <a:pt x="4057650" y="0"/>
                        </a:cubicBezTo>
                        <a:cubicBezTo>
                          <a:pt x="4056980" y="3019"/>
                          <a:pt x="4057134" y="10425"/>
                          <a:pt x="4057650" y="13716"/>
                        </a:cubicBezTo>
                        <a:cubicBezTo>
                          <a:pt x="3865148" y="-7885"/>
                          <a:pt x="3702543" y="44896"/>
                          <a:pt x="3381375" y="13716"/>
                        </a:cubicBezTo>
                        <a:cubicBezTo>
                          <a:pt x="3060208" y="-17464"/>
                          <a:pt x="2956571" y="-13250"/>
                          <a:pt x="2826830" y="13716"/>
                        </a:cubicBezTo>
                        <a:cubicBezTo>
                          <a:pt x="2697089" y="40682"/>
                          <a:pt x="2411031" y="38582"/>
                          <a:pt x="2150555" y="13716"/>
                        </a:cubicBezTo>
                        <a:cubicBezTo>
                          <a:pt x="1890080" y="-11150"/>
                          <a:pt x="1741827" y="-5187"/>
                          <a:pt x="1474280" y="13716"/>
                        </a:cubicBezTo>
                        <a:cubicBezTo>
                          <a:pt x="1206734" y="32619"/>
                          <a:pt x="998203" y="28763"/>
                          <a:pt x="838581" y="13716"/>
                        </a:cubicBezTo>
                        <a:cubicBezTo>
                          <a:pt x="678959" y="-1331"/>
                          <a:pt x="187101" y="-17784"/>
                          <a:pt x="0" y="13716"/>
                        </a:cubicBezTo>
                        <a:cubicBezTo>
                          <a:pt x="-114" y="7033"/>
                          <a:pt x="103" y="3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20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spcFirstLastPara="1" vert="horz" lIns="121920" tIns="60960" rIns="121920" bIns="60960" rtlCol="0" anchor="ctr" anchorCtr="0">
            <a:normAutofit/>
          </a:bodyPr>
          <a:lstStyle>
            <a:defPPr>
              <a:defRPr lang="en-US"/>
            </a:defPPr>
            <a:lvl1pPr marL="0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12760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625519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438278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51037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63797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876557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689315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502075" algn="l" defTabSz="1625519" rtl="0" eaLnBrk="1" latinLnBrk="0" hangingPunct="1"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indent="0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None/>
            </a:pPr>
            <a:fld id="{00000000-1234-1234-1234-123412341234}" type="slidenum">
              <a:rPr lang="en-US" sz="933" smtClean="0"/>
              <a:pPr lvl="0" indent="0">
                <a:lnSpc>
                  <a:spcPct val="90000"/>
                </a:lnSpc>
                <a:spcBef>
                  <a:spcPts val="0"/>
                </a:spcBef>
                <a:spcAft>
                  <a:spcPts val="800"/>
                </a:spcAft>
                <a:buNone/>
              </a:pPr>
              <a:t>2</a:t>
            </a:fld>
            <a:endParaRPr lang="en-US" sz="933"/>
          </a:p>
        </p:txBody>
      </p:sp>
      <p:graphicFrame>
        <p:nvGraphicFramePr>
          <p:cNvPr id="85" name="Google Shape;81;p15">
            <a:extLst>
              <a:ext uri="{FF2B5EF4-FFF2-40B4-BE49-F238E27FC236}">
                <a16:creationId xmlns:a16="http://schemas.microsoft.com/office/drawing/2014/main" id="{394D1FF4-E0BF-4C10-95E3-C4D2489307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6091485"/>
              </p:ext>
            </p:extLst>
          </p:nvPr>
        </p:nvGraphicFramePr>
        <p:xfrm>
          <a:off x="4648017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040185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305338" y="2943930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Architecture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A0FF86A-641A-9622-77F2-33A60BED05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" b="287"/>
          <a:stretch/>
        </p:blipFill>
        <p:spPr>
          <a:xfrm>
            <a:off x="0" y="-5322"/>
            <a:ext cx="12192000" cy="6863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373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305338" y="889843"/>
            <a:ext cx="9581322" cy="42165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Variants of </a:t>
            </a:r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Networks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Vanilla GAN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Conditional Gan (CGAN)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Convolutional GAN (DCGAN)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CycleGAN</a:t>
            </a:r>
            <a:endParaRPr lang="en-US" sz="2800" b="0" i="0" u="none" strike="noStrike" baseline="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Text to Image Synthesis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Style GAN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Super Resolution GAN (SRGAN)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30674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64364" y="2970435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Convolutional </a:t>
            </a:r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9678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D9C9267-8DEE-11E9-593B-D4154F2D3A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48" y="862915"/>
            <a:ext cx="11595652" cy="584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837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Convolutional </a:t>
            </a:r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</a:t>
            </a:r>
            <a:b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50AFCAC-B48A-AC70-DEBE-866D47B9AB49}"/>
              </a:ext>
            </a:extLst>
          </p:cNvPr>
          <p:cNvSpPr txBox="1"/>
          <p:nvPr/>
        </p:nvSpPr>
        <p:spPr>
          <a:xfrm>
            <a:off x="2279373" y="3425687"/>
            <a:ext cx="6361044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Generator &amp; Discriminator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Latent Vector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Batch Normalization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Leaky </a:t>
            </a:r>
            <a:r>
              <a:rPr lang="en-US" sz="2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ReLu</a:t>
            </a:r>
            <a:endParaRPr lang="en-US" sz="24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4405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of Generative Adversarial Networks</a:t>
            </a:r>
            <a:b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50AFCAC-B48A-AC70-DEBE-866D47B9AB49}"/>
              </a:ext>
            </a:extLst>
          </p:cNvPr>
          <p:cNvSpPr txBox="1"/>
          <p:nvPr/>
        </p:nvSpPr>
        <p:spPr>
          <a:xfrm>
            <a:off x="2345634" y="2206944"/>
            <a:ext cx="6361044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to Image Translation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 to Image Translation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Video Generation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Augmentation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Photos to Emojis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Aging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Inpainting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Semantic Image to Photo Translation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F2EFDA-D6DE-052D-A8D4-CC10B0FD3D50}"/>
              </a:ext>
            </a:extLst>
          </p:cNvPr>
          <p:cNvCxnSpPr>
            <a:cxnSpLocks/>
          </p:cNvCxnSpPr>
          <p:nvPr/>
        </p:nvCxnSpPr>
        <p:spPr>
          <a:xfrm>
            <a:off x="1166191" y="1637680"/>
            <a:ext cx="99656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31749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to Image Translation (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Pix2Pix GAN</a:t>
            </a:r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F2EFDA-D6DE-052D-A8D4-CC10B0FD3D50}"/>
              </a:ext>
            </a:extLst>
          </p:cNvPr>
          <p:cNvCxnSpPr>
            <a:cxnSpLocks/>
          </p:cNvCxnSpPr>
          <p:nvPr/>
        </p:nvCxnSpPr>
        <p:spPr>
          <a:xfrm>
            <a:off x="1166191" y="1637680"/>
            <a:ext cx="99656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C087728E-77A3-CFD2-8C5E-8FBEADC7A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1857" y="2287035"/>
            <a:ext cx="7553325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7885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to Image Translation (</a:t>
            </a:r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Pix2Pix GAN</a:t>
            </a:r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F2EFDA-D6DE-052D-A8D4-CC10B0FD3D50}"/>
              </a:ext>
            </a:extLst>
          </p:cNvPr>
          <p:cNvCxnSpPr>
            <a:cxnSpLocks/>
          </p:cNvCxnSpPr>
          <p:nvPr/>
        </p:nvCxnSpPr>
        <p:spPr>
          <a:xfrm>
            <a:off x="1166191" y="1637680"/>
            <a:ext cx="99656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C087728E-77A3-CFD2-8C5E-8FBEADC7A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39334" y="1845202"/>
            <a:ext cx="8722530" cy="5012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8129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Text to Image Translation (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StackGAN</a:t>
            </a:r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F2EFDA-D6DE-052D-A8D4-CC10B0FD3D50}"/>
              </a:ext>
            </a:extLst>
          </p:cNvPr>
          <p:cNvCxnSpPr>
            <a:cxnSpLocks/>
          </p:cNvCxnSpPr>
          <p:nvPr/>
        </p:nvCxnSpPr>
        <p:spPr>
          <a:xfrm>
            <a:off x="1053546" y="1430158"/>
            <a:ext cx="99656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C087728E-77A3-CFD2-8C5E-8FBEADC7A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50505" y="1652946"/>
            <a:ext cx="9356034" cy="5073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682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Inpainting (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MultiGAN</a:t>
            </a:r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F2EFDA-D6DE-052D-A8D4-CC10B0FD3D50}"/>
              </a:ext>
            </a:extLst>
          </p:cNvPr>
          <p:cNvCxnSpPr>
            <a:cxnSpLocks/>
          </p:cNvCxnSpPr>
          <p:nvPr/>
        </p:nvCxnSpPr>
        <p:spPr>
          <a:xfrm>
            <a:off x="1053546" y="1430158"/>
            <a:ext cx="99656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C087728E-77A3-CFD2-8C5E-8FBEADC7AA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80"/>
          <a:stretch/>
        </p:blipFill>
        <p:spPr>
          <a:xfrm>
            <a:off x="2239156" y="1652946"/>
            <a:ext cx="8005235" cy="481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241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6C636-442D-4E6D-775D-59E526228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775943"/>
            <a:ext cx="10515600" cy="1325563"/>
          </a:xfrm>
        </p:spPr>
        <p:txBody>
          <a:bodyPr/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63126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514060" y="2298708"/>
            <a:ext cx="9581322" cy="384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 adversarial network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class of machine learning frameworks designed by Ian Goodfellow and his colleagues in June 2014. Two neural networks contest with each other in the form of a zero-sum game, where one agent's gain is another agent's loss.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55FAEF6-7CF6-FA32-2536-E17871C490ED}"/>
              </a:ext>
            </a:extLst>
          </p:cNvPr>
          <p:cNvCxnSpPr>
            <a:cxnSpLocks/>
          </p:cNvCxnSpPr>
          <p:nvPr/>
        </p:nvCxnSpPr>
        <p:spPr>
          <a:xfrm>
            <a:off x="1479273" y="1929228"/>
            <a:ext cx="92354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24126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Inpainting (</a:t>
            </a:r>
            <a:r>
              <a:rPr lang="en-US" sz="36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MultiGAN</a:t>
            </a:r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F2EFDA-D6DE-052D-A8D4-CC10B0FD3D50}"/>
              </a:ext>
            </a:extLst>
          </p:cNvPr>
          <p:cNvCxnSpPr>
            <a:cxnSpLocks/>
          </p:cNvCxnSpPr>
          <p:nvPr/>
        </p:nvCxnSpPr>
        <p:spPr>
          <a:xfrm>
            <a:off x="1053546" y="1430158"/>
            <a:ext cx="99656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C087728E-77A3-CFD2-8C5E-8FBEADC7A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7" b="1257"/>
          <a:stretch/>
        </p:blipFill>
        <p:spPr>
          <a:xfrm>
            <a:off x="2239156" y="1652946"/>
            <a:ext cx="8005235" cy="481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5638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Semantic Image to Photo Translation (</a:t>
            </a:r>
            <a:r>
              <a:rPr lang="en-US" sz="3200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ConditionalGAN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F2EFDA-D6DE-052D-A8D4-CC10B0FD3D50}"/>
              </a:ext>
            </a:extLst>
          </p:cNvPr>
          <p:cNvCxnSpPr>
            <a:cxnSpLocks/>
          </p:cNvCxnSpPr>
          <p:nvPr/>
        </p:nvCxnSpPr>
        <p:spPr>
          <a:xfrm>
            <a:off x="1053546" y="1430158"/>
            <a:ext cx="99656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207F8284-FA28-C6FF-A0D5-C02999ABF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724" y="1567915"/>
            <a:ext cx="7278580" cy="517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9573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Photos to Emojis (</a:t>
            </a:r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F2EFDA-D6DE-052D-A8D4-CC10B0FD3D50}"/>
              </a:ext>
            </a:extLst>
          </p:cNvPr>
          <p:cNvCxnSpPr>
            <a:cxnSpLocks/>
          </p:cNvCxnSpPr>
          <p:nvPr/>
        </p:nvCxnSpPr>
        <p:spPr>
          <a:xfrm>
            <a:off x="1053546" y="1430158"/>
            <a:ext cx="99656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07F8284-FA28-C6FF-A0D5-C02999ABF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97073" y="1605479"/>
            <a:ext cx="7278580" cy="486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4956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 Aging (</a:t>
            </a:r>
            <a:r>
              <a:rPr lang="en-US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  <a:r>
              <a:rPr lang="en-US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F2EFDA-D6DE-052D-A8D4-CC10B0FD3D50}"/>
              </a:ext>
            </a:extLst>
          </p:cNvPr>
          <p:cNvCxnSpPr>
            <a:cxnSpLocks/>
          </p:cNvCxnSpPr>
          <p:nvPr/>
        </p:nvCxnSpPr>
        <p:spPr>
          <a:xfrm>
            <a:off x="1053546" y="1430158"/>
            <a:ext cx="99656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207F8284-FA28-C6FF-A0D5-C02999ABF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03513" y="1605479"/>
            <a:ext cx="6465700" cy="486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9405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</a:t>
            </a:r>
            <a:r>
              <a:rPr lang="en-US" sz="3600" b="0" i="0" u="none" strike="noStrike" baseline="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Generative Adversarial Networks</a:t>
            </a:r>
            <a:b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50AFCAC-B48A-AC70-DEBE-866D47B9AB49}"/>
              </a:ext>
            </a:extLst>
          </p:cNvPr>
          <p:cNvSpPr txBox="1"/>
          <p:nvPr/>
        </p:nvSpPr>
        <p:spPr>
          <a:xfrm>
            <a:off x="1298713" y="2321260"/>
            <a:ext cx="996563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labelling is an expensive task. GANs are unsupervised, so no labelled data is required to train them.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GANs currently generate the sharpest images. Adversarial training makes this possible. Blurry images produced by Mean Squared Error stand no chance before a GAN.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Both the networks in GAN can be trained using only backpropagation.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F2EFDA-D6DE-052D-A8D4-CC10B0FD3D50}"/>
              </a:ext>
            </a:extLst>
          </p:cNvPr>
          <p:cNvCxnSpPr>
            <a:cxnSpLocks/>
          </p:cNvCxnSpPr>
          <p:nvPr/>
        </p:nvCxnSpPr>
        <p:spPr>
          <a:xfrm>
            <a:off x="1166191" y="1637680"/>
            <a:ext cx="99656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0235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437859" y="783827"/>
            <a:ext cx="958132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 of Generative Adversarial Networks</a:t>
            </a:r>
            <a:b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50AFCAC-B48A-AC70-DEBE-866D47B9AB49}"/>
              </a:ext>
            </a:extLst>
          </p:cNvPr>
          <p:cNvSpPr txBox="1"/>
          <p:nvPr/>
        </p:nvSpPr>
        <p:spPr>
          <a:xfrm>
            <a:off x="1298713" y="2321260"/>
            <a:ext cx="996563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Harder to train:  You need to provide different types of data continuously to check if it works accurately or not.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Generating results from text or speech is very complex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DF2EFDA-D6DE-052D-A8D4-CC10B0FD3D50}"/>
              </a:ext>
            </a:extLst>
          </p:cNvPr>
          <p:cNvCxnSpPr>
            <a:cxnSpLocks/>
          </p:cNvCxnSpPr>
          <p:nvPr/>
        </p:nvCxnSpPr>
        <p:spPr>
          <a:xfrm>
            <a:off x="1166191" y="1637680"/>
            <a:ext cx="996563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11450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3949388-E56B-1741-3AC4-49A6E4AC9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4230" y="1372498"/>
            <a:ext cx="4762500" cy="4762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60E2139-99B8-9324-8A8D-5E059028755D}"/>
              </a:ext>
            </a:extLst>
          </p:cNvPr>
          <p:cNvSpPr txBox="1"/>
          <p:nvPr/>
        </p:nvSpPr>
        <p:spPr>
          <a:xfrm>
            <a:off x="1533514" y="3869637"/>
            <a:ext cx="291697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7A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QUESTION?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97E3DF-A4B9-CF86-C83F-BBBF80F75139}"/>
              </a:ext>
            </a:extLst>
          </p:cNvPr>
          <p:cNvSpPr txBox="1"/>
          <p:nvPr/>
        </p:nvSpPr>
        <p:spPr>
          <a:xfrm>
            <a:off x="2093842" y="3148453"/>
            <a:ext cx="13767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rgbClr val="FF7A3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Any</a:t>
            </a:r>
          </a:p>
        </p:txBody>
      </p:sp>
    </p:spTree>
    <p:extLst>
      <p:ext uri="{BB962C8B-B14F-4D97-AF65-F5344CB8AC3E}">
        <p14:creationId xmlns:p14="http://schemas.microsoft.com/office/powerpoint/2010/main" val="1470190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34962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561356" y="889843"/>
            <a:ext cx="9581322" cy="52014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GANs</a:t>
            </a:r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3600" b="0" i="0" u="none" strike="noStrike" baseline="0" dirty="0">
                <a:solidFill>
                  <a:srgbClr val="1F4E7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3600" b="1" i="0" u="none" strike="noStrike" baseline="0" dirty="0">
                <a:solidFill>
                  <a:srgbClr val="1F4E7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Generative</a:t>
            </a:r>
          </a:p>
          <a:p>
            <a:pPr algn="l"/>
            <a:r>
              <a:rPr lang="en-US" sz="36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Learn a generative model</a:t>
            </a:r>
          </a:p>
          <a:p>
            <a:pPr algn="l"/>
            <a:endParaRPr lang="en-US" sz="36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3600" b="0" i="0" u="none" strike="noStrike" baseline="0" dirty="0">
                <a:solidFill>
                  <a:srgbClr val="1F4E7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3600" b="1" i="0" u="none" strike="noStrike" baseline="0" dirty="0">
                <a:solidFill>
                  <a:srgbClr val="1F4E7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Adversarial</a:t>
            </a:r>
          </a:p>
          <a:p>
            <a:pPr algn="l"/>
            <a:r>
              <a:rPr lang="en-US" sz="36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Trained in an adversarial setting</a:t>
            </a:r>
          </a:p>
          <a:p>
            <a:pPr algn="l"/>
            <a:endParaRPr lang="en-US" sz="36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3600" b="0" i="0" u="none" strike="noStrike" baseline="0" dirty="0">
                <a:solidFill>
                  <a:srgbClr val="1F4E7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• </a:t>
            </a:r>
            <a:r>
              <a:rPr lang="en-US" sz="3600" b="1" i="0" u="none" strike="noStrike" baseline="0" dirty="0">
                <a:solidFill>
                  <a:srgbClr val="1F4E7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Networks</a:t>
            </a:r>
          </a:p>
          <a:p>
            <a:pPr algn="l"/>
            <a:r>
              <a:rPr lang="en-US" sz="36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Deep Neural Networks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6526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44596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9FCD60A6-3C53-7B91-111C-7B9FF8976D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131515"/>
            <a:ext cx="12192000" cy="526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901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34962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561356" y="889843"/>
            <a:ext cx="9581322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Generator </a:t>
            </a:r>
            <a:r>
              <a:rPr lang="en-US" sz="3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3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that is used to generate new plausible examples from the problem domain.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endParaRPr lang="en-US" sz="36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Discriminator</a:t>
            </a:r>
            <a:r>
              <a:rPr lang="en-US" sz="36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3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that is used to classify examples as real (from the domain) or fake (generated).</a:t>
            </a:r>
            <a:endParaRPr lang="en-US" sz="36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6984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A6D7ED-0D4A-04C9-2A33-89C4F59804B3}"/>
              </a:ext>
            </a:extLst>
          </p:cNvPr>
          <p:cNvSpPr txBox="1"/>
          <p:nvPr/>
        </p:nvSpPr>
        <p:spPr>
          <a:xfrm>
            <a:off x="1561356" y="889843"/>
            <a:ext cx="958132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0" i="0" u="none" strike="noStrike" baseline="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 Generative Adversarial Network?</a:t>
            </a:r>
          </a:p>
          <a:p>
            <a:pPr algn="ctr"/>
            <a:endParaRPr lang="en-US" sz="3600" b="0" i="0" u="none" strike="noStrike" baseline="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2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 Super-Resolution </a:t>
            </a:r>
            <a:r>
              <a:rPr lang="en-US" sz="3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ability to generate high-resolution versions of input images.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US" sz="32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2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Creating Art </a:t>
            </a:r>
            <a:r>
              <a:rPr lang="en-US" sz="3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ability to great new and artistic images, sketches, painting, and more.</a:t>
            </a:r>
          </a:p>
          <a:p>
            <a:pPr marL="571500" indent="-571500" algn="l">
              <a:buFont typeface="Arial" panose="020B0604020202020204" pitchFamily="34" charset="0"/>
              <a:buChar char="•"/>
            </a:pPr>
            <a:endParaRPr lang="en-US" sz="32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en-US" sz="3200" b="0" i="0" u="none" strike="noStrike" baseline="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Image-to-Image Translation </a:t>
            </a:r>
            <a:r>
              <a:rPr lang="en-US" sz="32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The ability to translate photographs across domains, such as day to night, summer to winter, and more.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3314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DE684BF4-F939-E1A1-D61C-9295A1B965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5" t="3770" r="3340" b="6663"/>
          <a:stretch/>
        </p:blipFill>
        <p:spPr>
          <a:xfrm>
            <a:off x="1696277" y="903731"/>
            <a:ext cx="9395792" cy="5068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184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F1D497-6583-2E09-C2E7-047D008BE3E8}"/>
              </a:ext>
            </a:extLst>
          </p:cNvPr>
          <p:cNvSpPr/>
          <p:nvPr/>
        </p:nvSpPr>
        <p:spPr>
          <a:xfrm rot="5400000">
            <a:off x="6038850" y="-5649264"/>
            <a:ext cx="114302" cy="1219200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956A50-AE1B-79D7-4736-EFA8E93F3E9A}"/>
              </a:ext>
            </a:extLst>
          </p:cNvPr>
          <p:cNvSpPr/>
          <p:nvPr/>
        </p:nvSpPr>
        <p:spPr>
          <a:xfrm rot="5400000">
            <a:off x="6038848" y="-5592113"/>
            <a:ext cx="114302" cy="121920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C633F1-9F15-4370-FC41-4052A32AB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413393" y="2578282"/>
            <a:ext cx="49149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DE684BF4-F939-E1A1-D61C-9295A1B965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5" t="2640" r="2489" b="4163"/>
          <a:stretch/>
        </p:blipFill>
        <p:spPr>
          <a:xfrm>
            <a:off x="1683025" y="1011437"/>
            <a:ext cx="9316279" cy="4930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015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Chronicle</Template>
  <TotalTime>280</TotalTime>
  <Words>486</Words>
  <Application>Microsoft Office PowerPoint</Application>
  <PresentationFormat>Widescreen</PresentationFormat>
  <Paragraphs>101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Times New Roman</vt:lpstr>
      <vt:lpstr>Office Theme</vt:lpstr>
      <vt:lpstr>GENERATIVE ADVERSARIAL NETWORK-GAN</vt:lpstr>
      <vt:lpstr>Presentation Outline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ADVERSERIAL NETWORK-GAN</dc:title>
  <dc:creator>Md. Appel Mahmud Pranto</dc:creator>
  <cp:lastModifiedBy>HP</cp:lastModifiedBy>
  <cp:revision>9</cp:revision>
  <dcterms:created xsi:type="dcterms:W3CDTF">2022-10-17T07:02:50Z</dcterms:created>
  <dcterms:modified xsi:type="dcterms:W3CDTF">2022-12-05T15:22:11Z</dcterms:modified>
</cp:coreProperties>
</file>

<file path=docProps/thumbnail.jpeg>
</file>